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662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250" y="393700"/>
            <a:ext cx="1079500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0500" y="711200"/>
            <a:ext cx="889000" cy="317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3500" y="292100"/>
            <a:ext cx="552450" cy="83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4050" y="292100"/>
            <a:ext cx="552450" cy="83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500" y="50800"/>
            <a:ext cx="1143000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500" y="292100"/>
            <a:ext cx="1143000" cy="83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1800" y="1181100"/>
            <a:ext cx="406400" cy="6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3500" y="1181100"/>
            <a:ext cx="292100" cy="6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4400" y="1181100"/>
            <a:ext cx="292100" cy="6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6961" y="5188114"/>
            <a:ext cx="12104273" cy="13568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03098" y="4921316"/>
            <a:ext cx="62865" cy="1769745"/>
          </a:xfrm>
          <a:custGeom>
            <a:avLst/>
            <a:gdLst/>
            <a:ahLst/>
            <a:cxnLst/>
            <a:rect l="l" t="t" r="r" b="b"/>
            <a:pathLst>
              <a:path w="62865" h="1769745">
                <a:moveTo>
                  <a:pt x="62825" y="0"/>
                </a:moveTo>
                <a:lnTo>
                  <a:pt x="0" y="0"/>
                </a:lnTo>
                <a:lnTo>
                  <a:pt x="0" y="1769579"/>
                </a:lnTo>
                <a:lnTo>
                  <a:pt x="62825" y="1769579"/>
                </a:lnTo>
                <a:lnTo>
                  <a:pt x="62825" y="0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6051" y="0"/>
            <a:ext cx="14188440" cy="11308715"/>
            <a:chOff x="5916051" y="0"/>
            <a:chExt cx="1418844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5060" y="1214621"/>
              <a:ext cx="6688449" cy="66884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572" y="5654276"/>
              <a:ext cx="6910330" cy="5654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93816" y="3528686"/>
              <a:ext cx="6010282" cy="77783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8447" y="0"/>
              <a:ext cx="8442737" cy="49660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04721" y="0"/>
              <a:ext cx="3099378" cy="36304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47387" y="8676486"/>
              <a:ext cx="5264138" cy="26320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6051" y="670134"/>
              <a:ext cx="9639519" cy="963951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3471722" y="6136874"/>
            <a:ext cx="802640" cy="570230"/>
          </a:xfrm>
          <a:custGeom>
            <a:avLst/>
            <a:gdLst/>
            <a:ahLst/>
            <a:cxnLst/>
            <a:rect l="l" t="t" r="r" b="b"/>
            <a:pathLst>
              <a:path w="802639" h="570229">
                <a:moveTo>
                  <a:pt x="617602" y="0"/>
                </a:moveTo>
                <a:lnTo>
                  <a:pt x="577931" y="40622"/>
                </a:lnTo>
                <a:lnTo>
                  <a:pt x="539708" y="81370"/>
                </a:lnTo>
                <a:lnTo>
                  <a:pt x="502970" y="121526"/>
                </a:lnTo>
                <a:lnTo>
                  <a:pt x="467753" y="160373"/>
                </a:lnTo>
                <a:lnTo>
                  <a:pt x="434096" y="197194"/>
                </a:lnTo>
                <a:lnTo>
                  <a:pt x="402036" y="231271"/>
                </a:lnTo>
                <a:lnTo>
                  <a:pt x="361957" y="272197"/>
                </a:lnTo>
                <a:lnTo>
                  <a:pt x="321584" y="311613"/>
                </a:lnTo>
                <a:lnTo>
                  <a:pt x="281250" y="348707"/>
                </a:lnTo>
                <a:lnTo>
                  <a:pt x="241288" y="382664"/>
                </a:lnTo>
                <a:lnTo>
                  <a:pt x="202032" y="412670"/>
                </a:lnTo>
                <a:lnTo>
                  <a:pt x="163816" y="437910"/>
                </a:lnTo>
                <a:lnTo>
                  <a:pt x="126973" y="457572"/>
                </a:lnTo>
                <a:lnTo>
                  <a:pt x="58740" y="476901"/>
                </a:lnTo>
                <a:lnTo>
                  <a:pt x="28016" y="474940"/>
                </a:lnTo>
                <a:lnTo>
                  <a:pt x="0" y="464144"/>
                </a:lnTo>
                <a:lnTo>
                  <a:pt x="4845" y="489809"/>
                </a:lnTo>
                <a:lnTo>
                  <a:pt x="29306" y="534986"/>
                </a:lnTo>
                <a:lnTo>
                  <a:pt x="90460" y="566067"/>
                </a:lnTo>
                <a:lnTo>
                  <a:pt x="139500" y="569976"/>
                </a:lnTo>
                <a:lnTo>
                  <a:pt x="190803" y="567751"/>
                </a:lnTo>
                <a:lnTo>
                  <a:pt x="238161" y="561478"/>
                </a:lnTo>
                <a:lnTo>
                  <a:pt x="275369" y="553241"/>
                </a:lnTo>
                <a:lnTo>
                  <a:pt x="316002" y="539449"/>
                </a:lnTo>
                <a:lnTo>
                  <a:pt x="356143" y="521575"/>
                </a:lnTo>
                <a:lnTo>
                  <a:pt x="395798" y="500043"/>
                </a:lnTo>
                <a:lnTo>
                  <a:pt x="434975" y="475274"/>
                </a:lnTo>
                <a:lnTo>
                  <a:pt x="473681" y="447694"/>
                </a:lnTo>
                <a:lnTo>
                  <a:pt x="511923" y="417725"/>
                </a:lnTo>
                <a:lnTo>
                  <a:pt x="549709" y="385790"/>
                </a:lnTo>
                <a:lnTo>
                  <a:pt x="587045" y="352314"/>
                </a:lnTo>
                <a:lnTo>
                  <a:pt x="623939" y="317718"/>
                </a:lnTo>
                <a:lnTo>
                  <a:pt x="660398" y="282427"/>
                </a:lnTo>
                <a:lnTo>
                  <a:pt x="767235" y="176614"/>
                </a:lnTo>
                <a:lnTo>
                  <a:pt x="802026" y="142775"/>
                </a:lnTo>
                <a:lnTo>
                  <a:pt x="759860" y="107434"/>
                </a:lnTo>
                <a:lnTo>
                  <a:pt x="720094" y="75560"/>
                </a:lnTo>
                <a:lnTo>
                  <a:pt x="682969" y="47080"/>
                </a:lnTo>
                <a:lnTo>
                  <a:pt x="648725" y="21917"/>
                </a:lnTo>
                <a:lnTo>
                  <a:pt x="617602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3377" y="5486743"/>
            <a:ext cx="380365" cy="353060"/>
          </a:xfrm>
          <a:custGeom>
            <a:avLst/>
            <a:gdLst/>
            <a:ahLst/>
            <a:cxnLst/>
            <a:rect l="l" t="t" r="r" b="b"/>
            <a:pathLst>
              <a:path w="380364" h="353060">
                <a:moveTo>
                  <a:pt x="189973" y="0"/>
                </a:moveTo>
                <a:lnTo>
                  <a:pt x="139477" y="6302"/>
                </a:lnTo>
                <a:lnTo>
                  <a:pt x="94098" y="24086"/>
                </a:lnTo>
                <a:lnTo>
                  <a:pt x="55649" y="51670"/>
                </a:lnTo>
                <a:lnTo>
                  <a:pt x="25941" y="87371"/>
                </a:lnTo>
                <a:lnTo>
                  <a:pt x="6787" y="129506"/>
                </a:lnTo>
                <a:lnTo>
                  <a:pt x="0" y="176393"/>
                </a:lnTo>
                <a:lnTo>
                  <a:pt x="6787" y="223279"/>
                </a:lnTo>
                <a:lnTo>
                  <a:pt x="25941" y="265414"/>
                </a:lnTo>
                <a:lnTo>
                  <a:pt x="55649" y="301115"/>
                </a:lnTo>
                <a:lnTo>
                  <a:pt x="94098" y="328699"/>
                </a:lnTo>
                <a:lnTo>
                  <a:pt x="139477" y="346483"/>
                </a:lnTo>
                <a:lnTo>
                  <a:pt x="189973" y="352786"/>
                </a:lnTo>
                <a:lnTo>
                  <a:pt x="240469" y="346483"/>
                </a:lnTo>
                <a:lnTo>
                  <a:pt x="285848" y="328699"/>
                </a:lnTo>
                <a:lnTo>
                  <a:pt x="324297" y="301115"/>
                </a:lnTo>
                <a:lnTo>
                  <a:pt x="354005" y="265414"/>
                </a:lnTo>
                <a:lnTo>
                  <a:pt x="373159" y="223279"/>
                </a:lnTo>
                <a:lnTo>
                  <a:pt x="379946" y="176393"/>
                </a:lnTo>
                <a:lnTo>
                  <a:pt x="373159" y="129506"/>
                </a:lnTo>
                <a:lnTo>
                  <a:pt x="354005" y="87371"/>
                </a:lnTo>
                <a:lnTo>
                  <a:pt x="324297" y="51670"/>
                </a:lnTo>
                <a:lnTo>
                  <a:pt x="285848" y="24086"/>
                </a:lnTo>
                <a:lnTo>
                  <a:pt x="240469" y="6302"/>
                </a:lnTo>
                <a:lnTo>
                  <a:pt x="189973" y="0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41772" y="5486743"/>
            <a:ext cx="380365" cy="353060"/>
          </a:xfrm>
          <a:custGeom>
            <a:avLst/>
            <a:gdLst/>
            <a:ahLst/>
            <a:cxnLst/>
            <a:rect l="l" t="t" r="r" b="b"/>
            <a:pathLst>
              <a:path w="380364" h="353060">
                <a:moveTo>
                  <a:pt x="189973" y="0"/>
                </a:moveTo>
                <a:lnTo>
                  <a:pt x="139477" y="6302"/>
                </a:lnTo>
                <a:lnTo>
                  <a:pt x="94098" y="24086"/>
                </a:lnTo>
                <a:lnTo>
                  <a:pt x="55649" y="51670"/>
                </a:lnTo>
                <a:lnTo>
                  <a:pt x="25941" y="87371"/>
                </a:lnTo>
                <a:lnTo>
                  <a:pt x="6787" y="129506"/>
                </a:lnTo>
                <a:lnTo>
                  <a:pt x="0" y="176393"/>
                </a:lnTo>
                <a:lnTo>
                  <a:pt x="6787" y="223279"/>
                </a:lnTo>
                <a:lnTo>
                  <a:pt x="25941" y="265414"/>
                </a:lnTo>
                <a:lnTo>
                  <a:pt x="55649" y="301115"/>
                </a:lnTo>
                <a:lnTo>
                  <a:pt x="94098" y="328699"/>
                </a:lnTo>
                <a:lnTo>
                  <a:pt x="139477" y="346483"/>
                </a:lnTo>
                <a:lnTo>
                  <a:pt x="189973" y="352786"/>
                </a:lnTo>
                <a:lnTo>
                  <a:pt x="240469" y="346483"/>
                </a:lnTo>
                <a:lnTo>
                  <a:pt x="285848" y="328699"/>
                </a:lnTo>
                <a:lnTo>
                  <a:pt x="324297" y="301115"/>
                </a:lnTo>
                <a:lnTo>
                  <a:pt x="354005" y="265414"/>
                </a:lnTo>
                <a:lnTo>
                  <a:pt x="373159" y="223279"/>
                </a:lnTo>
                <a:lnTo>
                  <a:pt x="379946" y="176393"/>
                </a:lnTo>
                <a:lnTo>
                  <a:pt x="373159" y="129506"/>
                </a:lnTo>
                <a:lnTo>
                  <a:pt x="354005" y="87371"/>
                </a:lnTo>
                <a:lnTo>
                  <a:pt x="324297" y="51670"/>
                </a:lnTo>
                <a:lnTo>
                  <a:pt x="285848" y="24086"/>
                </a:lnTo>
                <a:lnTo>
                  <a:pt x="240469" y="6302"/>
                </a:lnTo>
                <a:lnTo>
                  <a:pt x="189973" y="0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2554" y="5486743"/>
            <a:ext cx="380365" cy="353060"/>
          </a:xfrm>
          <a:custGeom>
            <a:avLst/>
            <a:gdLst/>
            <a:ahLst/>
            <a:cxnLst/>
            <a:rect l="l" t="t" r="r" b="b"/>
            <a:pathLst>
              <a:path w="380364" h="353060">
                <a:moveTo>
                  <a:pt x="189973" y="0"/>
                </a:moveTo>
                <a:lnTo>
                  <a:pt x="139477" y="6302"/>
                </a:lnTo>
                <a:lnTo>
                  <a:pt x="94098" y="24086"/>
                </a:lnTo>
                <a:lnTo>
                  <a:pt x="55649" y="51670"/>
                </a:lnTo>
                <a:lnTo>
                  <a:pt x="25941" y="87371"/>
                </a:lnTo>
                <a:lnTo>
                  <a:pt x="6787" y="129506"/>
                </a:lnTo>
                <a:lnTo>
                  <a:pt x="0" y="176393"/>
                </a:lnTo>
                <a:lnTo>
                  <a:pt x="6787" y="223279"/>
                </a:lnTo>
                <a:lnTo>
                  <a:pt x="25941" y="265414"/>
                </a:lnTo>
                <a:lnTo>
                  <a:pt x="55649" y="301115"/>
                </a:lnTo>
                <a:lnTo>
                  <a:pt x="94098" y="328699"/>
                </a:lnTo>
                <a:lnTo>
                  <a:pt x="139477" y="346483"/>
                </a:lnTo>
                <a:lnTo>
                  <a:pt x="189973" y="352786"/>
                </a:lnTo>
                <a:lnTo>
                  <a:pt x="240469" y="346483"/>
                </a:lnTo>
                <a:lnTo>
                  <a:pt x="285848" y="328699"/>
                </a:lnTo>
                <a:lnTo>
                  <a:pt x="324297" y="301115"/>
                </a:lnTo>
                <a:lnTo>
                  <a:pt x="354005" y="265414"/>
                </a:lnTo>
                <a:lnTo>
                  <a:pt x="373159" y="223279"/>
                </a:lnTo>
                <a:lnTo>
                  <a:pt x="379946" y="176393"/>
                </a:lnTo>
                <a:lnTo>
                  <a:pt x="373159" y="129506"/>
                </a:lnTo>
                <a:lnTo>
                  <a:pt x="354005" y="87371"/>
                </a:lnTo>
                <a:lnTo>
                  <a:pt x="324297" y="51670"/>
                </a:lnTo>
                <a:lnTo>
                  <a:pt x="285848" y="24086"/>
                </a:lnTo>
                <a:lnTo>
                  <a:pt x="240469" y="6302"/>
                </a:lnTo>
                <a:lnTo>
                  <a:pt x="189973" y="0"/>
                </a:lnTo>
                <a:close/>
              </a:path>
            </a:pathLst>
          </a:custGeom>
          <a:solidFill>
            <a:srgbClr val="C7C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363047" y="5896065"/>
            <a:ext cx="2339340" cy="861694"/>
            <a:chOff x="3363047" y="5896065"/>
            <a:chExt cx="2339340" cy="861694"/>
          </a:xfrm>
        </p:grpSpPr>
        <p:sp>
          <p:nvSpPr>
            <p:cNvPr id="15" name="object 15"/>
            <p:cNvSpPr/>
            <p:nvPr/>
          </p:nvSpPr>
          <p:spPr>
            <a:xfrm>
              <a:off x="4532523" y="5923407"/>
              <a:ext cx="1169670" cy="834390"/>
            </a:xfrm>
            <a:custGeom>
              <a:avLst/>
              <a:gdLst/>
              <a:ahLst/>
              <a:cxnLst/>
              <a:rect l="l" t="t" r="r" b="b"/>
              <a:pathLst>
                <a:path w="1169670" h="834390">
                  <a:moveTo>
                    <a:pt x="676251" y="0"/>
                  </a:moveTo>
                  <a:lnTo>
                    <a:pt x="603346" y="7924"/>
                  </a:lnTo>
                  <a:lnTo>
                    <a:pt x="514722" y="39063"/>
                  </a:lnTo>
                  <a:lnTo>
                    <a:pt x="466893" y="64406"/>
                  </a:lnTo>
                  <a:lnTo>
                    <a:pt x="422950" y="93563"/>
                  </a:lnTo>
                  <a:lnTo>
                    <a:pt x="382589" y="125896"/>
                  </a:lnTo>
                  <a:lnTo>
                    <a:pt x="345504" y="160767"/>
                  </a:lnTo>
                  <a:lnTo>
                    <a:pt x="311393" y="197538"/>
                  </a:lnTo>
                  <a:lnTo>
                    <a:pt x="279949" y="235571"/>
                  </a:lnTo>
                  <a:lnTo>
                    <a:pt x="250870" y="274228"/>
                  </a:lnTo>
                  <a:lnTo>
                    <a:pt x="223851" y="312871"/>
                  </a:lnTo>
                  <a:lnTo>
                    <a:pt x="198588" y="350862"/>
                  </a:lnTo>
                  <a:lnTo>
                    <a:pt x="152109" y="422335"/>
                  </a:lnTo>
                  <a:lnTo>
                    <a:pt x="130286" y="454541"/>
                  </a:lnTo>
                  <a:lnTo>
                    <a:pt x="87951" y="508703"/>
                  </a:lnTo>
                  <a:lnTo>
                    <a:pt x="45333" y="544943"/>
                  </a:lnTo>
                  <a:lnTo>
                    <a:pt x="0" y="558157"/>
                  </a:lnTo>
                  <a:lnTo>
                    <a:pt x="0" y="834303"/>
                  </a:lnTo>
                  <a:lnTo>
                    <a:pt x="61923" y="825437"/>
                  </a:lnTo>
                  <a:lnTo>
                    <a:pt x="119761" y="800612"/>
                  </a:lnTo>
                  <a:lnTo>
                    <a:pt x="174078" y="762481"/>
                  </a:lnTo>
                  <a:lnTo>
                    <a:pt x="225437" y="713702"/>
                  </a:lnTo>
                  <a:lnTo>
                    <a:pt x="274401" y="656929"/>
                  </a:lnTo>
                  <a:lnTo>
                    <a:pt x="298162" y="626374"/>
                  </a:lnTo>
                  <a:lnTo>
                    <a:pt x="321535" y="594818"/>
                  </a:lnTo>
                  <a:lnTo>
                    <a:pt x="344591" y="562590"/>
                  </a:lnTo>
                  <a:lnTo>
                    <a:pt x="412563" y="465204"/>
                  </a:lnTo>
                  <a:lnTo>
                    <a:pt x="435056" y="433614"/>
                  </a:lnTo>
                  <a:lnTo>
                    <a:pt x="480220" y="373732"/>
                  </a:lnTo>
                  <a:lnTo>
                    <a:pt x="526088" y="320463"/>
                  </a:lnTo>
                  <a:lnTo>
                    <a:pt x="573224" y="276462"/>
                  </a:lnTo>
                  <a:lnTo>
                    <a:pt x="622193" y="244383"/>
                  </a:lnTo>
                  <a:lnTo>
                    <a:pt x="673558" y="226884"/>
                  </a:lnTo>
                  <a:lnTo>
                    <a:pt x="700314" y="224431"/>
                  </a:lnTo>
                  <a:lnTo>
                    <a:pt x="727881" y="226619"/>
                  </a:lnTo>
                  <a:lnTo>
                    <a:pt x="785728" y="246244"/>
                  </a:lnTo>
                  <a:lnTo>
                    <a:pt x="847660" y="288415"/>
                  </a:lnTo>
                  <a:lnTo>
                    <a:pt x="899842" y="340211"/>
                  </a:lnTo>
                  <a:lnTo>
                    <a:pt x="928660" y="374235"/>
                  </a:lnTo>
                  <a:lnTo>
                    <a:pt x="957585" y="412307"/>
                  </a:lnTo>
                  <a:lnTo>
                    <a:pt x="985331" y="453396"/>
                  </a:lnTo>
                  <a:lnTo>
                    <a:pt x="1010617" y="496477"/>
                  </a:lnTo>
                  <a:lnTo>
                    <a:pt x="1032157" y="540520"/>
                  </a:lnTo>
                  <a:lnTo>
                    <a:pt x="1048668" y="584497"/>
                  </a:lnTo>
                  <a:lnTo>
                    <a:pt x="1058866" y="627381"/>
                  </a:lnTo>
                  <a:lnTo>
                    <a:pt x="1061468" y="668143"/>
                  </a:lnTo>
                  <a:lnTo>
                    <a:pt x="1055190" y="705755"/>
                  </a:lnTo>
                  <a:lnTo>
                    <a:pt x="1038747" y="739189"/>
                  </a:lnTo>
                  <a:lnTo>
                    <a:pt x="1010856" y="767417"/>
                  </a:lnTo>
                  <a:lnTo>
                    <a:pt x="1043916" y="751151"/>
                  </a:lnTo>
                  <a:lnTo>
                    <a:pt x="1097671" y="710865"/>
                  </a:lnTo>
                  <a:lnTo>
                    <a:pt x="1135799" y="661685"/>
                  </a:lnTo>
                  <a:lnTo>
                    <a:pt x="1159324" y="605341"/>
                  </a:lnTo>
                  <a:lnTo>
                    <a:pt x="1169274" y="543561"/>
                  </a:lnTo>
                  <a:lnTo>
                    <a:pt x="1169479" y="511174"/>
                  </a:lnTo>
                  <a:lnTo>
                    <a:pt x="1166674" y="478077"/>
                  </a:lnTo>
                  <a:lnTo>
                    <a:pt x="1152551" y="410617"/>
                  </a:lnTo>
                  <a:lnTo>
                    <a:pt x="1127932" y="342911"/>
                  </a:lnTo>
                  <a:lnTo>
                    <a:pt x="1093842" y="276690"/>
                  </a:lnTo>
                  <a:lnTo>
                    <a:pt x="1051308" y="213683"/>
                  </a:lnTo>
                  <a:lnTo>
                    <a:pt x="1027195" y="183925"/>
                  </a:lnTo>
                  <a:lnTo>
                    <a:pt x="1001356" y="155619"/>
                  </a:lnTo>
                  <a:lnTo>
                    <a:pt x="973919" y="128982"/>
                  </a:lnTo>
                  <a:lnTo>
                    <a:pt x="914765" y="81577"/>
                  </a:lnTo>
                  <a:lnTo>
                    <a:pt x="850759" y="43441"/>
                  </a:lnTo>
                  <a:lnTo>
                    <a:pt x="782927" y="16302"/>
                  </a:lnTo>
                  <a:lnTo>
                    <a:pt x="712296" y="1891"/>
                  </a:lnTo>
                  <a:lnTo>
                    <a:pt x="676251" y="0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89381" y="5896065"/>
              <a:ext cx="1504315" cy="810895"/>
            </a:xfrm>
            <a:custGeom>
              <a:avLst/>
              <a:gdLst/>
              <a:ahLst/>
              <a:cxnLst/>
              <a:rect l="l" t="t" r="r" b="b"/>
              <a:pathLst>
                <a:path w="1504314" h="810895">
                  <a:moveTo>
                    <a:pt x="443199" y="0"/>
                  </a:moveTo>
                  <a:lnTo>
                    <a:pt x="398472" y="2274"/>
                  </a:lnTo>
                  <a:lnTo>
                    <a:pt x="354558" y="9878"/>
                  </a:lnTo>
                  <a:lnTo>
                    <a:pt x="311482" y="22342"/>
                  </a:lnTo>
                  <a:lnTo>
                    <a:pt x="269268" y="39199"/>
                  </a:lnTo>
                  <a:lnTo>
                    <a:pt x="227941" y="59979"/>
                  </a:lnTo>
                  <a:lnTo>
                    <a:pt x="187526" y="84214"/>
                  </a:lnTo>
                  <a:lnTo>
                    <a:pt x="148048" y="111436"/>
                  </a:lnTo>
                  <a:lnTo>
                    <a:pt x="109532" y="141177"/>
                  </a:lnTo>
                  <a:lnTo>
                    <a:pt x="72002" y="172968"/>
                  </a:lnTo>
                  <a:lnTo>
                    <a:pt x="35483" y="206341"/>
                  </a:lnTo>
                  <a:lnTo>
                    <a:pt x="0" y="240827"/>
                  </a:lnTo>
                  <a:lnTo>
                    <a:pt x="31122" y="262744"/>
                  </a:lnTo>
                  <a:lnTo>
                    <a:pt x="65367" y="287907"/>
                  </a:lnTo>
                  <a:lnTo>
                    <a:pt x="102492" y="316387"/>
                  </a:lnTo>
                  <a:lnTo>
                    <a:pt x="142258" y="348261"/>
                  </a:lnTo>
                  <a:lnTo>
                    <a:pt x="184424" y="383602"/>
                  </a:lnTo>
                  <a:lnTo>
                    <a:pt x="205454" y="363612"/>
                  </a:lnTo>
                  <a:lnTo>
                    <a:pt x="247112" y="325584"/>
                  </a:lnTo>
                  <a:lnTo>
                    <a:pt x="310381" y="281678"/>
                  </a:lnTo>
                  <a:lnTo>
                    <a:pt x="354038" y="261475"/>
                  </a:lnTo>
                  <a:lnTo>
                    <a:pt x="398392" y="248457"/>
                  </a:lnTo>
                  <a:lnTo>
                    <a:pt x="443145" y="243928"/>
                  </a:lnTo>
                  <a:lnTo>
                    <a:pt x="487898" y="248457"/>
                  </a:lnTo>
                  <a:lnTo>
                    <a:pt x="532252" y="261475"/>
                  </a:lnTo>
                  <a:lnTo>
                    <a:pt x="575910" y="281678"/>
                  </a:lnTo>
                  <a:lnTo>
                    <a:pt x="618572" y="307762"/>
                  </a:lnTo>
                  <a:lnTo>
                    <a:pt x="653353" y="338246"/>
                  </a:lnTo>
                  <a:lnTo>
                    <a:pt x="688542" y="370860"/>
                  </a:lnTo>
                  <a:lnTo>
                    <a:pt x="724148" y="405147"/>
                  </a:lnTo>
                  <a:lnTo>
                    <a:pt x="760178" y="440646"/>
                  </a:lnTo>
                  <a:lnTo>
                    <a:pt x="833544" y="513445"/>
                  </a:lnTo>
                  <a:lnTo>
                    <a:pt x="870896" y="549826"/>
                  </a:lnTo>
                  <a:lnTo>
                    <a:pt x="908704" y="585583"/>
                  </a:lnTo>
                  <a:lnTo>
                    <a:pt x="946977" y="620257"/>
                  </a:lnTo>
                  <a:lnTo>
                    <a:pt x="985723" y="653388"/>
                  </a:lnTo>
                  <a:lnTo>
                    <a:pt x="1024950" y="684518"/>
                  </a:lnTo>
                  <a:lnTo>
                    <a:pt x="1064665" y="713187"/>
                  </a:lnTo>
                  <a:lnTo>
                    <a:pt x="1104878" y="738935"/>
                  </a:lnTo>
                  <a:lnTo>
                    <a:pt x="1145595" y="761304"/>
                  </a:lnTo>
                  <a:lnTo>
                    <a:pt x="1186826" y="779835"/>
                  </a:lnTo>
                  <a:lnTo>
                    <a:pt x="1228577" y="794018"/>
                  </a:lnTo>
                  <a:lnTo>
                    <a:pt x="1265780" y="802255"/>
                  </a:lnTo>
                  <a:lnTo>
                    <a:pt x="1313128" y="808528"/>
                  </a:lnTo>
                  <a:lnTo>
                    <a:pt x="1364423" y="810753"/>
                  </a:lnTo>
                  <a:lnTo>
                    <a:pt x="1413465" y="806844"/>
                  </a:lnTo>
                  <a:lnTo>
                    <a:pt x="1454218" y="794619"/>
                  </a:lnTo>
                  <a:lnTo>
                    <a:pt x="1489467" y="754310"/>
                  </a:lnTo>
                  <a:lnTo>
                    <a:pt x="1503947" y="704921"/>
                  </a:lnTo>
                  <a:lnTo>
                    <a:pt x="1475930" y="715717"/>
                  </a:lnTo>
                  <a:lnTo>
                    <a:pt x="1445207" y="717678"/>
                  </a:lnTo>
                  <a:lnTo>
                    <a:pt x="1376974" y="698349"/>
                  </a:lnTo>
                  <a:lnTo>
                    <a:pt x="1340130" y="678687"/>
                  </a:lnTo>
                  <a:lnTo>
                    <a:pt x="1301914" y="653447"/>
                  </a:lnTo>
                  <a:lnTo>
                    <a:pt x="1262659" y="623441"/>
                  </a:lnTo>
                  <a:lnTo>
                    <a:pt x="1222697" y="589484"/>
                  </a:lnTo>
                  <a:lnTo>
                    <a:pt x="1182363" y="552390"/>
                  </a:lnTo>
                  <a:lnTo>
                    <a:pt x="1141989" y="512974"/>
                  </a:lnTo>
                  <a:lnTo>
                    <a:pt x="1101910" y="472048"/>
                  </a:lnTo>
                  <a:lnTo>
                    <a:pt x="1072718" y="441056"/>
                  </a:lnTo>
                  <a:lnTo>
                    <a:pt x="1042187" y="407718"/>
                  </a:lnTo>
                  <a:lnTo>
                    <a:pt x="977226" y="336203"/>
                  </a:lnTo>
                  <a:lnTo>
                    <a:pt x="942853" y="299126"/>
                  </a:lnTo>
                  <a:lnTo>
                    <a:pt x="907257" y="261902"/>
                  </a:lnTo>
                  <a:lnTo>
                    <a:pt x="870467" y="225081"/>
                  </a:lnTo>
                  <a:lnTo>
                    <a:pt x="832511" y="189214"/>
                  </a:lnTo>
                  <a:lnTo>
                    <a:pt x="793418" y="154849"/>
                  </a:lnTo>
                  <a:lnTo>
                    <a:pt x="753217" y="122536"/>
                  </a:lnTo>
                  <a:lnTo>
                    <a:pt x="711937" y="92826"/>
                  </a:lnTo>
                  <a:lnTo>
                    <a:pt x="669606" y="66267"/>
                  </a:lnTo>
                  <a:lnTo>
                    <a:pt x="626253" y="43411"/>
                  </a:lnTo>
                  <a:lnTo>
                    <a:pt x="581907" y="24806"/>
                  </a:lnTo>
                  <a:lnTo>
                    <a:pt x="536597" y="11003"/>
                  </a:lnTo>
                  <a:lnTo>
                    <a:pt x="490352" y="2551"/>
                  </a:lnTo>
                  <a:lnTo>
                    <a:pt x="443199" y="0"/>
                  </a:lnTo>
                  <a:close/>
                </a:path>
              </a:pathLst>
            </a:custGeom>
            <a:solidFill>
              <a:srgbClr val="C7C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63047" y="5923407"/>
              <a:ext cx="1169670" cy="834390"/>
            </a:xfrm>
            <a:custGeom>
              <a:avLst/>
              <a:gdLst/>
              <a:ahLst/>
              <a:cxnLst/>
              <a:rect l="l" t="t" r="r" b="b"/>
              <a:pathLst>
                <a:path w="1169670" h="834390">
                  <a:moveTo>
                    <a:pt x="493227" y="0"/>
                  </a:moveTo>
                  <a:lnTo>
                    <a:pt x="421581" y="7398"/>
                  </a:lnTo>
                  <a:lnTo>
                    <a:pt x="352221" y="28389"/>
                  </a:lnTo>
                  <a:lnTo>
                    <a:pt x="286174" y="61242"/>
                  </a:lnTo>
                  <a:lnTo>
                    <a:pt x="224465" y="104229"/>
                  </a:lnTo>
                  <a:lnTo>
                    <a:pt x="168122" y="155619"/>
                  </a:lnTo>
                  <a:lnTo>
                    <a:pt x="142283" y="183925"/>
                  </a:lnTo>
                  <a:lnTo>
                    <a:pt x="118170" y="213683"/>
                  </a:lnTo>
                  <a:lnTo>
                    <a:pt x="95912" y="244676"/>
                  </a:lnTo>
                  <a:lnTo>
                    <a:pt x="57472" y="309507"/>
                  </a:lnTo>
                  <a:lnTo>
                    <a:pt x="27989" y="376686"/>
                  </a:lnTo>
                  <a:lnTo>
                    <a:pt x="8489" y="444485"/>
                  </a:lnTo>
                  <a:lnTo>
                    <a:pt x="0" y="511174"/>
                  </a:lnTo>
                  <a:lnTo>
                    <a:pt x="204" y="543561"/>
                  </a:lnTo>
                  <a:lnTo>
                    <a:pt x="10154" y="605341"/>
                  </a:lnTo>
                  <a:lnTo>
                    <a:pt x="33679" y="661685"/>
                  </a:lnTo>
                  <a:lnTo>
                    <a:pt x="71807" y="710865"/>
                  </a:lnTo>
                  <a:lnTo>
                    <a:pt x="125562" y="751151"/>
                  </a:lnTo>
                  <a:lnTo>
                    <a:pt x="158622" y="767417"/>
                  </a:lnTo>
                  <a:lnTo>
                    <a:pt x="130731" y="739189"/>
                  </a:lnTo>
                  <a:lnTo>
                    <a:pt x="114288" y="705755"/>
                  </a:lnTo>
                  <a:lnTo>
                    <a:pt x="108010" y="668143"/>
                  </a:lnTo>
                  <a:lnTo>
                    <a:pt x="110612" y="627381"/>
                  </a:lnTo>
                  <a:lnTo>
                    <a:pt x="120810" y="584497"/>
                  </a:lnTo>
                  <a:lnTo>
                    <a:pt x="137321" y="540520"/>
                  </a:lnTo>
                  <a:lnTo>
                    <a:pt x="158861" y="496477"/>
                  </a:lnTo>
                  <a:lnTo>
                    <a:pt x="184147" y="453396"/>
                  </a:lnTo>
                  <a:lnTo>
                    <a:pt x="211893" y="412307"/>
                  </a:lnTo>
                  <a:lnTo>
                    <a:pt x="240818" y="374235"/>
                  </a:lnTo>
                  <a:lnTo>
                    <a:pt x="269636" y="340211"/>
                  </a:lnTo>
                  <a:lnTo>
                    <a:pt x="297064" y="311261"/>
                  </a:lnTo>
                  <a:lnTo>
                    <a:pt x="353330" y="264345"/>
                  </a:lnTo>
                  <a:lnTo>
                    <a:pt x="413149" y="233779"/>
                  </a:lnTo>
                  <a:lnTo>
                    <a:pt x="469164" y="224431"/>
                  </a:lnTo>
                  <a:lnTo>
                    <a:pt x="495920" y="226884"/>
                  </a:lnTo>
                  <a:lnTo>
                    <a:pt x="547285" y="244383"/>
                  </a:lnTo>
                  <a:lnTo>
                    <a:pt x="596254" y="276462"/>
                  </a:lnTo>
                  <a:lnTo>
                    <a:pt x="643390" y="320463"/>
                  </a:lnTo>
                  <a:lnTo>
                    <a:pt x="689259" y="373732"/>
                  </a:lnTo>
                  <a:lnTo>
                    <a:pt x="734422" y="433614"/>
                  </a:lnTo>
                  <a:lnTo>
                    <a:pt x="756915" y="465204"/>
                  </a:lnTo>
                  <a:lnTo>
                    <a:pt x="824887" y="562590"/>
                  </a:lnTo>
                  <a:lnTo>
                    <a:pt x="847943" y="594818"/>
                  </a:lnTo>
                  <a:lnTo>
                    <a:pt x="871316" y="626374"/>
                  </a:lnTo>
                  <a:lnTo>
                    <a:pt x="895077" y="656929"/>
                  </a:lnTo>
                  <a:lnTo>
                    <a:pt x="944041" y="713702"/>
                  </a:lnTo>
                  <a:lnTo>
                    <a:pt x="995400" y="762481"/>
                  </a:lnTo>
                  <a:lnTo>
                    <a:pt x="1049717" y="800612"/>
                  </a:lnTo>
                  <a:lnTo>
                    <a:pt x="1107555" y="825437"/>
                  </a:lnTo>
                  <a:lnTo>
                    <a:pt x="1169479" y="834303"/>
                  </a:lnTo>
                  <a:lnTo>
                    <a:pt x="1169479" y="558157"/>
                  </a:lnTo>
                  <a:lnTo>
                    <a:pt x="1146320" y="554747"/>
                  </a:lnTo>
                  <a:lnTo>
                    <a:pt x="1124145" y="544943"/>
                  </a:lnTo>
                  <a:lnTo>
                    <a:pt x="1081527" y="508703"/>
                  </a:lnTo>
                  <a:lnTo>
                    <a:pt x="1039192" y="454541"/>
                  </a:lnTo>
                  <a:lnTo>
                    <a:pt x="1017369" y="422335"/>
                  </a:lnTo>
                  <a:lnTo>
                    <a:pt x="970890" y="350862"/>
                  </a:lnTo>
                  <a:lnTo>
                    <a:pt x="945627" y="312871"/>
                  </a:lnTo>
                  <a:lnTo>
                    <a:pt x="918608" y="274228"/>
                  </a:lnTo>
                  <a:lnTo>
                    <a:pt x="889529" y="235571"/>
                  </a:lnTo>
                  <a:lnTo>
                    <a:pt x="858085" y="197538"/>
                  </a:lnTo>
                  <a:lnTo>
                    <a:pt x="823974" y="160767"/>
                  </a:lnTo>
                  <a:lnTo>
                    <a:pt x="786889" y="125896"/>
                  </a:lnTo>
                  <a:lnTo>
                    <a:pt x="746528" y="93563"/>
                  </a:lnTo>
                  <a:lnTo>
                    <a:pt x="702585" y="64406"/>
                  </a:lnTo>
                  <a:lnTo>
                    <a:pt x="654756" y="39063"/>
                  </a:lnTo>
                  <a:lnTo>
                    <a:pt x="602737" y="18172"/>
                  </a:lnTo>
                  <a:lnTo>
                    <a:pt x="529586" y="1938"/>
                  </a:lnTo>
                  <a:lnTo>
                    <a:pt x="493227" y="0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142672" y="7109013"/>
            <a:ext cx="2898775" cy="194945"/>
          </a:xfrm>
          <a:custGeom>
            <a:avLst/>
            <a:gdLst/>
            <a:ahLst/>
            <a:cxnLst/>
            <a:rect l="l" t="t" r="r" b="b"/>
            <a:pathLst>
              <a:path w="2898775" h="194945">
                <a:moveTo>
                  <a:pt x="101227" y="0"/>
                </a:moveTo>
                <a:lnTo>
                  <a:pt x="61006" y="7288"/>
                </a:lnTo>
                <a:lnTo>
                  <a:pt x="22388" y="34316"/>
                </a:lnTo>
                <a:lnTo>
                  <a:pt x="1889" y="76933"/>
                </a:lnTo>
                <a:lnTo>
                  <a:pt x="0" y="97178"/>
                </a:lnTo>
                <a:lnTo>
                  <a:pt x="472" y="107503"/>
                </a:lnTo>
                <a:lnTo>
                  <a:pt x="11708" y="144671"/>
                </a:lnTo>
                <a:lnTo>
                  <a:pt x="43527" y="178633"/>
                </a:lnTo>
                <a:lnTo>
                  <a:pt x="80104" y="192602"/>
                </a:lnTo>
                <a:lnTo>
                  <a:pt x="100957" y="194357"/>
                </a:lnTo>
                <a:lnTo>
                  <a:pt x="112430" y="193851"/>
                </a:lnTo>
                <a:lnTo>
                  <a:pt x="152820" y="181754"/>
                </a:lnTo>
                <a:lnTo>
                  <a:pt x="175219" y="163583"/>
                </a:lnTo>
                <a:lnTo>
                  <a:pt x="102847" y="163583"/>
                </a:lnTo>
                <a:lnTo>
                  <a:pt x="95575" y="163280"/>
                </a:lnTo>
                <a:lnTo>
                  <a:pt x="54258" y="144958"/>
                </a:lnTo>
                <a:lnTo>
                  <a:pt x="36576" y="111148"/>
                </a:lnTo>
                <a:lnTo>
                  <a:pt x="35362" y="97178"/>
                </a:lnTo>
                <a:lnTo>
                  <a:pt x="35665" y="90042"/>
                </a:lnTo>
                <a:lnTo>
                  <a:pt x="54258" y="49399"/>
                </a:lnTo>
                <a:lnTo>
                  <a:pt x="88607" y="31987"/>
                </a:lnTo>
                <a:lnTo>
                  <a:pt x="102847" y="30773"/>
                </a:lnTo>
                <a:lnTo>
                  <a:pt x="175230" y="30773"/>
                </a:lnTo>
                <a:lnTo>
                  <a:pt x="169016" y="24244"/>
                </a:lnTo>
                <a:lnTo>
                  <a:pt x="133772" y="4555"/>
                </a:lnTo>
                <a:lnTo>
                  <a:pt x="112582" y="506"/>
                </a:lnTo>
                <a:lnTo>
                  <a:pt x="101227" y="0"/>
                </a:lnTo>
                <a:close/>
              </a:path>
              <a:path w="2898775" h="194945">
                <a:moveTo>
                  <a:pt x="153326" y="141178"/>
                </a:moveTo>
                <a:lnTo>
                  <a:pt x="117154" y="162234"/>
                </a:lnTo>
                <a:lnTo>
                  <a:pt x="102847" y="163583"/>
                </a:lnTo>
                <a:lnTo>
                  <a:pt x="175219" y="163583"/>
                </a:lnTo>
                <a:lnTo>
                  <a:pt x="176001" y="162774"/>
                </a:lnTo>
                <a:lnTo>
                  <a:pt x="153326" y="141178"/>
                </a:lnTo>
                <a:close/>
              </a:path>
              <a:path w="2898775" h="194945">
                <a:moveTo>
                  <a:pt x="175230" y="30773"/>
                </a:moveTo>
                <a:lnTo>
                  <a:pt x="102847" y="30773"/>
                </a:lnTo>
                <a:lnTo>
                  <a:pt x="110135" y="31127"/>
                </a:lnTo>
                <a:lnTo>
                  <a:pt x="117154" y="32190"/>
                </a:lnTo>
                <a:lnTo>
                  <a:pt x="153326" y="52908"/>
                </a:lnTo>
                <a:lnTo>
                  <a:pt x="176001" y="31583"/>
                </a:lnTo>
                <a:lnTo>
                  <a:pt x="175230" y="30773"/>
                </a:lnTo>
                <a:close/>
              </a:path>
              <a:path w="2898775" h="194945">
                <a:moveTo>
                  <a:pt x="482900" y="0"/>
                </a:moveTo>
                <a:lnTo>
                  <a:pt x="442409" y="7288"/>
                </a:lnTo>
                <a:lnTo>
                  <a:pt x="410016" y="27803"/>
                </a:lnTo>
                <a:lnTo>
                  <a:pt x="385384" y="67569"/>
                </a:lnTo>
                <a:lnTo>
                  <a:pt x="381132" y="97178"/>
                </a:lnTo>
                <a:lnTo>
                  <a:pt x="381605" y="107503"/>
                </a:lnTo>
                <a:lnTo>
                  <a:pt x="392921" y="144654"/>
                </a:lnTo>
                <a:lnTo>
                  <a:pt x="424998" y="178363"/>
                </a:lnTo>
                <a:lnTo>
                  <a:pt x="461912" y="192535"/>
                </a:lnTo>
                <a:lnTo>
                  <a:pt x="483170" y="194357"/>
                </a:lnTo>
                <a:lnTo>
                  <a:pt x="493883" y="193901"/>
                </a:lnTo>
                <a:lnTo>
                  <a:pt x="532400" y="183070"/>
                </a:lnTo>
                <a:lnTo>
                  <a:pt x="558886" y="163583"/>
                </a:lnTo>
                <a:lnTo>
                  <a:pt x="482900" y="163583"/>
                </a:lnTo>
                <a:lnTo>
                  <a:pt x="475882" y="163280"/>
                </a:lnTo>
                <a:lnTo>
                  <a:pt x="435390" y="144958"/>
                </a:lnTo>
                <a:lnTo>
                  <a:pt x="417709" y="110945"/>
                </a:lnTo>
                <a:lnTo>
                  <a:pt x="416495" y="97178"/>
                </a:lnTo>
                <a:lnTo>
                  <a:pt x="416798" y="90058"/>
                </a:lnTo>
                <a:lnTo>
                  <a:pt x="441509" y="43550"/>
                </a:lnTo>
                <a:lnTo>
                  <a:pt x="482900" y="30773"/>
                </a:lnTo>
                <a:lnTo>
                  <a:pt x="558628" y="30773"/>
                </a:lnTo>
                <a:lnTo>
                  <a:pt x="555784" y="27803"/>
                </a:lnTo>
                <a:lnTo>
                  <a:pt x="523391" y="7288"/>
                </a:lnTo>
                <a:lnTo>
                  <a:pt x="493731" y="455"/>
                </a:lnTo>
                <a:lnTo>
                  <a:pt x="482900" y="0"/>
                </a:lnTo>
                <a:close/>
              </a:path>
              <a:path w="2898775" h="194945">
                <a:moveTo>
                  <a:pt x="558628" y="30773"/>
                </a:moveTo>
                <a:lnTo>
                  <a:pt x="482900" y="30773"/>
                </a:lnTo>
                <a:lnTo>
                  <a:pt x="489918" y="31076"/>
                </a:lnTo>
                <a:lnTo>
                  <a:pt x="496667" y="31987"/>
                </a:lnTo>
                <a:lnTo>
                  <a:pt x="530410" y="49669"/>
                </a:lnTo>
                <a:lnTo>
                  <a:pt x="536348" y="55607"/>
                </a:lnTo>
                <a:lnTo>
                  <a:pt x="549305" y="97178"/>
                </a:lnTo>
                <a:lnTo>
                  <a:pt x="548985" y="104315"/>
                </a:lnTo>
                <a:lnTo>
                  <a:pt x="530410" y="144958"/>
                </a:lnTo>
                <a:lnTo>
                  <a:pt x="489918" y="163280"/>
                </a:lnTo>
                <a:lnTo>
                  <a:pt x="482900" y="163583"/>
                </a:lnTo>
                <a:lnTo>
                  <a:pt x="558886" y="163583"/>
                </a:lnTo>
                <a:lnTo>
                  <a:pt x="580416" y="126939"/>
                </a:lnTo>
                <a:lnTo>
                  <a:pt x="584668" y="97178"/>
                </a:lnTo>
                <a:lnTo>
                  <a:pt x="584195" y="86870"/>
                </a:lnTo>
                <a:lnTo>
                  <a:pt x="572942" y="49972"/>
                </a:lnTo>
                <a:lnTo>
                  <a:pt x="562279" y="34586"/>
                </a:lnTo>
                <a:lnTo>
                  <a:pt x="558628" y="30773"/>
                </a:lnTo>
                <a:close/>
              </a:path>
              <a:path w="2898775" h="194945">
                <a:moveTo>
                  <a:pt x="839707" y="2699"/>
                </a:moveTo>
                <a:lnTo>
                  <a:pt x="810823" y="2699"/>
                </a:lnTo>
                <a:lnTo>
                  <a:pt x="810823" y="191657"/>
                </a:lnTo>
                <a:lnTo>
                  <a:pt x="845645" y="191657"/>
                </a:lnTo>
                <a:lnTo>
                  <a:pt x="845645" y="63725"/>
                </a:lnTo>
                <a:lnTo>
                  <a:pt x="831338" y="46159"/>
                </a:lnTo>
                <a:lnTo>
                  <a:pt x="875104" y="46159"/>
                </a:lnTo>
                <a:lnTo>
                  <a:pt x="839707" y="2699"/>
                </a:lnTo>
                <a:close/>
              </a:path>
              <a:path w="2898775" h="194945">
                <a:moveTo>
                  <a:pt x="875104" y="46159"/>
                </a:moveTo>
                <a:lnTo>
                  <a:pt x="845645" y="46159"/>
                </a:lnTo>
                <a:lnTo>
                  <a:pt x="845645" y="63725"/>
                </a:lnTo>
                <a:lnTo>
                  <a:pt x="949842" y="191657"/>
                </a:lnTo>
                <a:lnTo>
                  <a:pt x="978726" y="191657"/>
                </a:lnTo>
                <a:lnTo>
                  <a:pt x="978726" y="148197"/>
                </a:lnTo>
                <a:lnTo>
                  <a:pt x="943904" y="148197"/>
                </a:lnTo>
                <a:lnTo>
                  <a:pt x="943904" y="130631"/>
                </a:lnTo>
                <a:lnTo>
                  <a:pt x="875104" y="46159"/>
                </a:lnTo>
                <a:close/>
              </a:path>
              <a:path w="2898775" h="194945">
                <a:moveTo>
                  <a:pt x="943904" y="130631"/>
                </a:moveTo>
                <a:lnTo>
                  <a:pt x="943904" y="148197"/>
                </a:lnTo>
                <a:lnTo>
                  <a:pt x="958210" y="148197"/>
                </a:lnTo>
                <a:lnTo>
                  <a:pt x="943904" y="130631"/>
                </a:lnTo>
                <a:close/>
              </a:path>
              <a:path w="2898775" h="194945">
                <a:moveTo>
                  <a:pt x="978726" y="2699"/>
                </a:moveTo>
                <a:lnTo>
                  <a:pt x="943904" y="2699"/>
                </a:lnTo>
                <a:lnTo>
                  <a:pt x="943904" y="130631"/>
                </a:lnTo>
                <a:lnTo>
                  <a:pt x="958210" y="148197"/>
                </a:lnTo>
                <a:lnTo>
                  <a:pt x="978726" y="148197"/>
                </a:lnTo>
                <a:lnTo>
                  <a:pt x="978726" y="2699"/>
                </a:lnTo>
                <a:close/>
              </a:path>
              <a:path w="2898775" h="194945">
                <a:moveTo>
                  <a:pt x="845645" y="46159"/>
                </a:moveTo>
                <a:lnTo>
                  <a:pt x="831338" y="46159"/>
                </a:lnTo>
                <a:lnTo>
                  <a:pt x="845645" y="63725"/>
                </a:lnTo>
                <a:lnTo>
                  <a:pt x="845645" y="46159"/>
                </a:lnTo>
                <a:close/>
              </a:path>
              <a:path w="2898775" h="194945">
                <a:moveTo>
                  <a:pt x="1247201" y="2699"/>
                </a:moveTo>
                <a:lnTo>
                  <a:pt x="1218317" y="2699"/>
                </a:lnTo>
                <a:lnTo>
                  <a:pt x="1218317" y="191657"/>
                </a:lnTo>
                <a:lnTo>
                  <a:pt x="1253139" y="191657"/>
                </a:lnTo>
                <a:lnTo>
                  <a:pt x="1253139" y="63725"/>
                </a:lnTo>
                <a:lnTo>
                  <a:pt x="1238833" y="46159"/>
                </a:lnTo>
                <a:lnTo>
                  <a:pt x="1282598" y="46159"/>
                </a:lnTo>
                <a:lnTo>
                  <a:pt x="1247201" y="2699"/>
                </a:lnTo>
                <a:close/>
              </a:path>
              <a:path w="2898775" h="194945">
                <a:moveTo>
                  <a:pt x="1282598" y="46159"/>
                </a:moveTo>
                <a:lnTo>
                  <a:pt x="1253139" y="46159"/>
                </a:lnTo>
                <a:lnTo>
                  <a:pt x="1253139" y="63725"/>
                </a:lnTo>
                <a:lnTo>
                  <a:pt x="1357337" y="191657"/>
                </a:lnTo>
                <a:lnTo>
                  <a:pt x="1386220" y="191657"/>
                </a:lnTo>
                <a:lnTo>
                  <a:pt x="1386220" y="148197"/>
                </a:lnTo>
                <a:lnTo>
                  <a:pt x="1351398" y="148197"/>
                </a:lnTo>
                <a:lnTo>
                  <a:pt x="1351398" y="130631"/>
                </a:lnTo>
                <a:lnTo>
                  <a:pt x="1282598" y="46159"/>
                </a:lnTo>
                <a:close/>
              </a:path>
              <a:path w="2898775" h="194945">
                <a:moveTo>
                  <a:pt x="1351398" y="130631"/>
                </a:moveTo>
                <a:lnTo>
                  <a:pt x="1351398" y="148197"/>
                </a:lnTo>
                <a:lnTo>
                  <a:pt x="1365705" y="148197"/>
                </a:lnTo>
                <a:lnTo>
                  <a:pt x="1351398" y="130631"/>
                </a:lnTo>
                <a:close/>
              </a:path>
              <a:path w="2898775" h="194945">
                <a:moveTo>
                  <a:pt x="1386220" y="2699"/>
                </a:moveTo>
                <a:lnTo>
                  <a:pt x="1351398" y="2699"/>
                </a:lnTo>
                <a:lnTo>
                  <a:pt x="1351398" y="130631"/>
                </a:lnTo>
                <a:lnTo>
                  <a:pt x="1365705" y="148197"/>
                </a:lnTo>
                <a:lnTo>
                  <a:pt x="1386220" y="148197"/>
                </a:lnTo>
                <a:lnTo>
                  <a:pt x="1386220" y="2699"/>
                </a:lnTo>
                <a:close/>
              </a:path>
              <a:path w="2898775" h="194945">
                <a:moveTo>
                  <a:pt x="1253139" y="46159"/>
                </a:moveTo>
                <a:lnTo>
                  <a:pt x="1238833" y="46159"/>
                </a:lnTo>
                <a:lnTo>
                  <a:pt x="1253139" y="63725"/>
                </a:lnTo>
                <a:lnTo>
                  <a:pt x="1253139" y="46159"/>
                </a:lnTo>
                <a:close/>
              </a:path>
              <a:path w="2898775" h="194945">
                <a:moveTo>
                  <a:pt x="1763751" y="2699"/>
                </a:moveTo>
                <a:lnTo>
                  <a:pt x="1625811" y="2699"/>
                </a:lnTo>
                <a:lnTo>
                  <a:pt x="1625811" y="191657"/>
                </a:lnTo>
                <a:lnTo>
                  <a:pt x="1767530" y="191657"/>
                </a:lnTo>
                <a:lnTo>
                  <a:pt x="1767530" y="162234"/>
                </a:lnTo>
                <a:lnTo>
                  <a:pt x="1660904" y="162234"/>
                </a:lnTo>
                <a:lnTo>
                  <a:pt x="1660904" y="110135"/>
                </a:lnTo>
                <a:lnTo>
                  <a:pt x="1658204" y="110135"/>
                </a:lnTo>
                <a:lnTo>
                  <a:pt x="1658204" y="81252"/>
                </a:lnTo>
                <a:lnTo>
                  <a:pt x="1660904" y="81252"/>
                </a:lnTo>
                <a:lnTo>
                  <a:pt x="1660904" y="32122"/>
                </a:lnTo>
                <a:lnTo>
                  <a:pt x="1763751" y="32122"/>
                </a:lnTo>
                <a:lnTo>
                  <a:pt x="1763751" y="2699"/>
                </a:lnTo>
                <a:close/>
              </a:path>
              <a:path w="2898775" h="194945">
                <a:moveTo>
                  <a:pt x="1660904" y="81252"/>
                </a:moveTo>
                <a:lnTo>
                  <a:pt x="1658204" y="81252"/>
                </a:lnTo>
                <a:lnTo>
                  <a:pt x="1658204" y="110135"/>
                </a:lnTo>
                <a:lnTo>
                  <a:pt x="1660904" y="110135"/>
                </a:lnTo>
                <a:lnTo>
                  <a:pt x="1660904" y="81252"/>
                </a:lnTo>
                <a:close/>
              </a:path>
              <a:path w="2898775" h="194945">
                <a:moveTo>
                  <a:pt x="1752144" y="81252"/>
                </a:moveTo>
                <a:lnTo>
                  <a:pt x="1660904" y="81252"/>
                </a:lnTo>
                <a:lnTo>
                  <a:pt x="1660904" y="110135"/>
                </a:lnTo>
                <a:lnTo>
                  <a:pt x="1752144" y="110135"/>
                </a:lnTo>
                <a:lnTo>
                  <a:pt x="1752144" y="81252"/>
                </a:lnTo>
                <a:close/>
              </a:path>
              <a:path w="2898775" h="194945">
                <a:moveTo>
                  <a:pt x="2083339" y="0"/>
                </a:moveTo>
                <a:lnTo>
                  <a:pt x="2043118" y="7288"/>
                </a:lnTo>
                <a:lnTo>
                  <a:pt x="2004500" y="34316"/>
                </a:lnTo>
                <a:lnTo>
                  <a:pt x="1984001" y="76933"/>
                </a:lnTo>
                <a:lnTo>
                  <a:pt x="1982112" y="97178"/>
                </a:lnTo>
                <a:lnTo>
                  <a:pt x="1982584" y="107503"/>
                </a:lnTo>
                <a:lnTo>
                  <a:pt x="1993820" y="144671"/>
                </a:lnTo>
                <a:lnTo>
                  <a:pt x="2025640" y="178633"/>
                </a:lnTo>
                <a:lnTo>
                  <a:pt x="2062217" y="192602"/>
                </a:lnTo>
                <a:lnTo>
                  <a:pt x="2083070" y="194357"/>
                </a:lnTo>
                <a:lnTo>
                  <a:pt x="2094542" y="193851"/>
                </a:lnTo>
                <a:lnTo>
                  <a:pt x="2134932" y="181754"/>
                </a:lnTo>
                <a:lnTo>
                  <a:pt x="2157332" y="163583"/>
                </a:lnTo>
                <a:lnTo>
                  <a:pt x="2084959" y="163583"/>
                </a:lnTo>
                <a:lnTo>
                  <a:pt x="2077688" y="163280"/>
                </a:lnTo>
                <a:lnTo>
                  <a:pt x="2036370" y="144958"/>
                </a:lnTo>
                <a:lnTo>
                  <a:pt x="2018689" y="111148"/>
                </a:lnTo>
                <a:lnTo>
                  <a:pt x="2017474" y="97178"/>
                </a:lnTo>
                <a:lnTo>
                  <a:pt x="2017778" y="90042"/>
                </a:lnTo>
                <a:lnTo>
                  <a:pt x="2036370" y="49399"/>
                </a:lnTo>
                <a:lnTo>
                  <a:pt x="2070720" y="31987"/>
                </a:lnTo>
                <a:lnTo>
                  <a:pt x="2084959" y="30773"/>
                </a:lnTo>
                <a:lnTo>
                  <a:pt x="2157342" y="30773"/>
                </a:lnTo>
                <a:lnTo>
                  <a:pt x="2151128" y="24244"/>
                </a:lnTo>
                <a:lnTo>
                  <a:pt x="2115884" y="4555"/>
                </a:lnTo>
                <a:lnTo>
                  <a:pt x="2094694" y="506"/>
                </a:lnTo>
                <a:lnTo>
                  <a:pt x="2083339" y="0"/>
                </a:lnTo>
                <a:close/>
              </a:path>
              <a:path w="2898775" h="194945">
                <a:moveTo>
                  <a:pt x="2135438" y="141178"/>
                </a:moveTo>
                <a:lnTo>
                  <a:pt x="2099266" y="162234"/>
                </a:lnTo>
                <a:lnTo>
                  <a:pt x="2084959" y="163583"/>
                </a:lnTo>
                <a:lnTo>
                  <a:pt x="2157332" y="163583"/>
                </a:lnTo>
                <a:lnTo>
                  <a:pt x="2158113" y="162774"/>
                </a:lnTo>
                <a:lnTo>
                  <a:pt x="2135438" y="141178"/>
                </a:lnTo>
                <a:close/>
              </a:path>
              <a:path w="2898775" h="194945">
                <a:moveTo>
                  <a:pt x="2157342" y="30773"/>
                </a:moveTo>
                <a:lnTo>
                  <a:pt x="2084959" y="30773"/>
                </a:lnTo>
                <a:lnTo>
                  <a:pt x="2092247" y="31127"/>
                </a:lnTo>
                <a:lnTo>
                  <a:pt x="2099266" y="32190"/>
                </a:lnTo>
                <a:lnTo>
                  <a:pt x="2135438" y="52908"/>
                </a:lnTo>
                <a:lnTo>
                  <a:pt x="2158113" y="31583"/>
                </a:lnTo>
                <a:lnTo>
                  <a:pt x="2157342" y="30773"/>
                </a:lnTo>
                <a:close/>
              </a:path>
              <a:path w="2898775" h="194945">
                <a:moveTo>
                  <a:pt x="2452011" y="32392"/>
                </a:moveTo>
                <a:lnTo>
                  <a:pt x="2416919" y="32392"/>
                </a:lnTo>
                <a:lnTo>
                  <a:pt x="2416919" y="191657"/>
                </a:lnTo>
                <a:lnTo>
                  <a:pt x="2452011" y="191657"/>
                </a:lnTo>
                <a:lnTo>
                  <a:pt x="2452011" y="32392"/>
                </a:lnTo>
                <a:close/>
              </a:path>
              <a:path w="2898775" h="194945">
                <a:moveTo>
                  <a:pt x="2514637" y="2699"/>
                </a:moveTo>
                <a:lnTo>
                  <a:pt x="2354292" y="2699"/>
                </a:lnTo>
                <a:lnTo>
                  <a:pt x="2354292" y="32392"/>
                </a:lnTo>
                <a:lnTo>
                  <a:pt x="2514637" y="32392"/>
                </a:lnTo>
                <a:lnTo>
                  <a:pt x="2514637" y="2699"/>
                </a:lnTo>
                <a:close/>
              </a:path>
              <a:path w="2898775" h="194945">
                <a:moveTo>
                  <a:pt x="2813301" y="2699"/>
                </a:moveTo>
                <a:lnTo>
                  <a:pt x="2778749" y="2699"/>
                </a:lnTo>
                <a:lnTo>
                  <a:pt x="2693717" y="191657"/>
                </a:lnTo>
                <a:lnTo>
                  <a:pt x="2729889" y="191657"/>
                </a:lnTo>
                <a:lnTo>
                  <a:pt x="2748601" y="147927"/>
                </a:lnTo>
                <a:lnTo>
                  <a:pt x="2732859" y="147927"/>
                </a:lnTo>
                <a:lnTo>
                  <a:pt x="2742307" y="120393"/>
                </a:lnTo>
                <a:lnTo>
                  <a:pt x="2760383" y="120393"/>
                </a:lnTo>
                <a:lnTo>
                  <a:pt x="2795768" y="37697"/>
                </a:lnTo>
                <a:lnTo>
                  <a:pt x="2788737" y="21325"/>
                </a:lnTo>
                <a:lnTo>
                  <a:pt x="2821709" y="21325"/>
                </a:lnTo>
                <a:lnTo>
                  <a:pt x="2813301" y="2699"/>
                </a:lnTo>
                <a:close/>
              </a:path>
              <a:path w="2898775" h="194945">
                <a:moveTo>
                  <a:pt x="2821709" y="21325"/>
                </a:moveTo>
                <a:lnTo>
                  <a:pt x="2802773" y="21325"/>
                </a:lnTo>
                <a:lnTo>
                  <a:pt x="2795768" y="37697"/>
                </a:lnTo>
                <a:lnTo>
                  <a:pt x="2861890" y="191657"/>
                </a:lnTo>
                <a:lnTo>
                  <a:pt x="2898602" y="191657"/>
                </a:lnTo>
                <a:lnTo>
                  <a:pt x="2878861" y="147927"/>
                </a:lnTo>
                <a:lnTo>
                  <a:pt x="2853792" y="147927"/>
                </a:lnTo>
                <a:lnTo>
                  <a:pt x="2844344" y="120393"/>
                </a:lnTo>
                <a:lnTo>
                  <a:pt x="2866432" y="120393"/>
                </a:lnTo>
                <a:lnTo>
                  <a:pt x="2821709" y="21325"/>
                </a:lnTo>
                <a:close/>
              </a:path>
              <a:path w="2898775" h="194945">
                <a:moveTo>
                  <a:pt x="2760383" y="120393"/>
                </a:moveTo>
                <a:lnTo>
                  <a:pt x="2742307" y="120393"/>
                </a:lnTo>
                <a:lnTo>
                  <a:pt x="2732859" y="147927"/>
                </a:lnTo>
                <a:lnTo>
                  <a:pt x="2748601" y="147927"/>
                </a:lnTo>
                <a:lnTo>
                  <a:pt x="2760383" y="120393"/>
                </a:lnTo>
                <a:close/>
              </a:path>
              <a:path w="2898775" h="194945">
                <a:moveTo>
                  <a:pt x="2831284" y="120393"/>
                </a:moveTo>
                <a:lnTo>
                  <a:pt x="2760383" y="120393"/>
                </a:lnTo>
                <a:lnTo>
                  <a:pt x="2748601" y="147927"/>
                </a:lnTo>
                <a:lnTo>
                  <a:pt x="2843109" y="147927"/>
                </a:lnTo>
                <a:lnTo>
                  <a:pt x="2831284" y="120393"/>
                </a:lnTo>
                <a:close/>
              </a:path>
              <a:path w="2898775" h="194945">
                <a:moveTo>
                  <a:pt x="2866432" y="120393"/>
                </a:moveTo>
                <a:lnTo>
                  <a:pt x="2844344" y="120393"/>
                </a:lnTo>
                <a:lnTo>
                  <a:pt x="2853792" y="147927"/>
                </a:lnTo>
                <a:lnTo>
                  <a:pt x="2878861" y="147927"/>
                </a:lnTo>
                <a:lnTo>
                  <a:pt x="2866432" y="120393"/>
                </a:lnTo>
                <a:close/>
              </a:path>
              <a:path w="2898775" h="194945">
                <a:moveTo>
                  <a:pt x="2802773" y="21325"/>
                </a:moveTo>
                <a:lnTo>
                  <a:pt x="2788737" y="21325"/>
                </a:lnTo>
                <a:lnTo>
                  <a:pt x="2795768" y="37697"/>
                </a:lnTo>
                <a:lnTo>
                  <a:pt x="2802773" y="21325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886" y="5026025"/>
            <a:ext cx="5815965" cy="1797685"/>
          </a:xfrm>
          <a:custGeom>
            <a:avLst/>
            <a:gdLst/>
            <a:ahLst/>
            <a:cxnLst/>
            <a:rect l="l" t="t" r="r" b="b"/>
            <a:pathLst>
              <a:path w="5815965" h="1797684">
                <a:moveTo>
                  <a:pt x="3127980" y="110371"/>
                </a:moveTo>
                <a:lnTo>
                  <a:pt x="0" y="1741727"/>
                </a:lnTo>
                <a:lnTo>
                  <a:pt x="29051" y="1797431"/>
                </a:lnTo>
                <a:lnTo>
                  <a:pt x="3157032" y="166075"/>
                </a:lnTo>
                <a:lnTo>
                  <a:pt x="3127980" y="110371"/>
                </a:lnTo>
                <a:close/>
              </a:path>
              <a:path w="5815965" h="1797684">
                <a:moveTo>
                  <a:pt x="3578286" y="0"/>
                </a:moveTo>
                <a:lnTo>
                  <a:pt x="3526123" y="1397"/>
                </a:lnTo>
                <a:lnTo>
                  <a:pt x="3474241" y="5574"/>
                </a:lnTo>
                <a:lnTo>
                  <a:pt x="3422746" y="12501"/>
                </a:lnTo>
                <a:lnTo>
                  <a:pt x="3371748" y="22154"/>
                </a:lnTo>
                <a:lnTo>
                  <a:pt x="3321354" y="34506"/>
                </a:lnTo>
                <a:lnTo>
                  <a:pt x="3271671" y="49530"/>
                </a:lnTo>
                <a:lnTo>
                  <a:pt x="3222810" y="67200"/>
                </a:lnTo>
                <a:lnTo>
                  <a:pt x="3174877" y="87489"/>
                </a:lnTo>
                <a:lnTo>
                  <a:pt x="3127980" y="110371"/>
                </a:lnTo>
                <a:lnTo>
                  <a:pt x="3157032" y="166075"/>
                </a:lnTo>
                <a:lnTo>
                  <a:pt x="3200903" y="144670"/>
                </a:lnTo>
                <a:lnTo>
                  <a:pt x="3245744" y="125690"/>
                </a:lnTo>
                <a:lnTo>
                  <a:pt x="3291453" y="109160"/>
                </a:lnTo>
                <a:lnTo>
                  <a:pt x="3337930" y="95105"/>
                </a:lnTo>
                <a:lnTo>
                  <a:pt x="3385073" y="83550"/>
                </a:lnTo>
                <a:lnTo>
                  <a:pt x="3432781" y="74520"/>
                </a:lnTo>
                <a:lnTo>
                  <a:pt x="3480953" y="68039"/>
                </a:lnTo>
                <a:lnTo>
                  <a:pt x="3529489" y="64133"/>
                </a:lnTo>
                <a:lnTo>
                  <a:pt x="3578286" y="62825"/>
                </a:lnTo>
                <a:lnTo>
                  <a:pt x="3578286" y="0"/>
                </a:lnTo>
                <a:close/>
              </a:path>
              <a:path w="5815965" h="1797684">
                <a:moveTo>
                  <a:pt x="5815396" y="0"/>
                </a:moveTo>
                <a:lnTo>
                  <a:pt x="3578286" y="0"/>
                </a:lnTo>
                <a:lnTo>
                  <a:pt x="3578286" y="62825"/>
                </a:lnTo>
                <a:lnTo>
                  <a:pt x="5815396" y="62825"/>
                </a:lnTo>
                <a:lnTo>
                  <a:pt x="5815396" y="0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4495" y="5141833"/>
            <a:ext cx="16064108" cy="124121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54399" y="4931786"/>
            <a:ext cx="62865" cy="1769745"/>
          </a:xfrm>
          <a:custGeom>
            <a:avLst/>
            <a:gdLst/>
            <a:ahLst/>
            <a:cxnLst/>
            <a:rect l="l" t="t" r="r" b="b"/>
            <a:pathLst>
              <a:path w="62864" h="1769745">
                <a:moveTo>
                  <a:pt x="62825" y="0"/>
                </a:moveTo>
                <a:lnTo>
                  <a:pt x="0" y="0"/>
                </a:lnTo>
                <a:lnTo>
                  <a:pt x="0" y="1769579"/>
                </a:lnTo>
                <a:lnTo>
                  <a:pt x="62825" y="1769579"/>
                </a:lnTo>
                <a:lnTo>
                  <a:pt x="62825" y="0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4392" y="5095970"/>
            <a:ext cx="15906686" cy="137126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97336" y="4900374"/>
            <a:ext cx="62865" cy="1769745"/>
          </a:xfrm>
          <a:custGeom>
            <a:avLst/>
            <a:gdLst/>
            <a:ahLst/>
            <a:cxnLst/>
            <a:rect l="l" t="t" r="r" b="b"/>
            <a:pathLst>
              <a:path w="62865" h="1769745">
                <a:moveTo>
                  <a:pt x="62825" y="0"/>
                </a:moveTo>
                <a:lnTo>
                  <a:pt x="0" y="0"/>
                </a:lnTo>
                <a:lnTo>
                  <a:pt x="0" y="1769579"/>
                </a:lnTo>
                <a:lnTo>
                  <a:pt x="62825" y="1769579"/>
                </a:lnTo>
                <a:lnTo>
                  <a:pt x="62825" y="0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31204" y="4744246"/>
            <a:ext cx="802640" cy="570230"/>
          </a:xfrm>
          <a:custGeom>
            <a:avLst/>
            <a:gdLst/>
            <a:ahLst/>
            <a:cxnLst/>
            <a:rect l="l" t="t" r="r" b="b"/>
            <a:pathLst>
              <a:path w="802640" h="570229">
                <a:moveTo>
                  <a:pt x="617602" y="0"/>
                </a:moveTo>
                <a:lnTo>
                  <a:pt x="577931" y="40622"/>
                </a:lnTo>
                <a:lnTo>
                  <a:pt x="539708" y="81370"/>
                </a:lnTo>
                <a:lnTo>
                  <a:pt x="502970" y="121526"/>
                </a:lnTo>
                <a:lnTo>
                  <a:pt x="467753" y="160373"/>
                </a:lnTo>
                <a:lnTo>
                  <a:pt x="434096" y="197194"/>
                </a:lnTo>
                <a:lnTo>
                  <a:pt x="402036" y="231271"/>
                </a:lnTo>
                <a:lnTo>
                  <a:pt x="361957" y="272197"/>
                </a:lnTo>
                <a:lnTo>
                  <a:pt x="321584" y="311613"/>
                </a:lnTo>
                <a:lnTo>
                  <a:pt x="281250" y="348707"/>
                </a:lnTo>
                <a:lnTo>
                  <a:pt x="241288" y="382664"/>
                </a:lnTo>
                <a:lnTo>
                  <a:pt x="202032" y="412670"/>
                </a:lnTo>
                <a:lnTo>
                  <a:pt x="163816" y="437910"/>
                </a:lnTo>
                <a:lnTo>
                  <a:pt x="126973" y="457572"/>
                </a:lnTo>
                <a:lnTo>
                  <a:pt x="58740" y="476901"/>
                </a:lnTo>
                <a:lnTo>
                  <a:pt x="28016" y="474940"/>
                </a:lnTo>
                <a:lnTo>
                  <a:pt x="0" y="464144"/>
                </a:lnTo>
                <a:lnTo>
                  <a:pt x="4845" y="489809"/>
                </a:lnTo>
                <a:lnTo>
                  <a:pt x="29306" y="534986"/>
                </a:lnTo>
                <a:lnTo>
                  <a:pt x="90460" y="566067"/>
                </a:lnTo>
                <a:lnTo>
                  <a:pt x="139500" y="569976"/>
                </a:lnTo>
                <a:lnTo>
                  <a:pt x="190803" y="567751"/>
                </a:lnTo>
                <a:lnTo>
                  <a:pt x="238161" y="561478"/>
                </a:lnTo>
                <a:lnTo>
                  <a:pt x="275369" y="553241"/>
                </a:lnTo>
                <a:lnTo>
                  <a:pt x="316002" y="539449"/>
                </a:lnTo>
                <a:lnTo>
                  <a:pt x="356143" y="521575"/>
                </a:lnTo>
                <a:lnTo>
                  <a:pt x="395798" y="500043"/>
                </a:lnTo>
                <a:lnTo>
                  <a:pt x="434975" y="475274"/>
                </a:lnTo>
                <a:lnTo>
                  <a:pt x="473681" y="447694"/>
                </a:lnTo>
                <a:lnTo>
                  <a:pt x="511923" y="417725"/>
                </a:lnTo>
                <a:lnTo>
                  <a:pt x="549709" y="385790"/>
                </a:lnTo>
                <a:lnTo>
                  <a:pt x="587045" y="352314"/>
                </a:lnTo>
                <a:lnTo>
                  <a:pt x="623939" y="317718"/>
                </a:lnTo>
                <a:lnTo>
                  <a:pt x="660398" y="282427"/>
                </a:lnTo>
                <a:lnTo>
                  <a:pt x="767235" y="176614"/>
                </a:lnTo>
                <a:lnTo>
                  <a:pt x="802026" y="142775"/>
                </a:lnTo>
                <a:lnTo>
                  <a:pt x="759860" y="107434"/>
                </a:lnTo>
                <a:lnTo>
                  <a:pt x="720094" y="75560"/>
                </a:lnTo>
                <a:lnTo>
                  <a:pt x="682969" y="47080"/>
                </a:lnTo>
                <a:lnTo>
                  <a:pt x="648725" y="21917"/>
                </a:lnTo>
                <a:lnTo>
                  <a:pt x="617602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02856" y="4094116"/>
            <a:ext cx="380365" cy="353060"/>
          </a:xfrm>
          <a:custGeom>
            <a:avLst/>
            <a:gdLst/>
            <a:ahLst/>
            <a:cxnLst/>
            <a:rect l="l" t="t" r="r" b="b"/>
            <a:pathLst>
              <a:path w="380365" h="353060">
                <a:moveTo>
                  <a:pt x="189973" y="0"/>
                </a:moveTo>
                <a:lnTo>
                  <a:pt x="139477" y="6302"/>
                </a:lnTo>
                <a:lnTo>
                  <a:pt x="94098" y="24086"/>
                </a:lnTo>
                <a:lnTo>
                  <a:pt x="55649" y="51670"/>
                </a:lnTo>
                <a:lnTo>
                  <a:pt x="25941" y="87371"/>
                </a:lnTo>
                <a:lnTo>
                  <a:pt x="6787" y="129506"/>
                </a:lnTo>
                <a:lnTo>
                  <a:pt x="0" y="176393"/>
                </a:lnTo>
                <a:lnTo>
                  <a:pt x="6787" y="223279"/>
                </a:lnTo>
                <a:lnTo>
                  <a:pt x="25941" y="265414"/>
                </a:lnTo>
                <a:lnTo>
                  <a:pt x="55649" y="301115"/>
                </a:lnTo>
                <a:lnTo>
                  <a:pt x="94098" y="328699"/>
                </a:lnTo>
                <a:lnTo>
                  <a:pt x="139477" y="346483"/>
                </a:lnTo>
                <a:lnTo>
                  <a:pt x="189973" y="352786"/>
                </a:lnTo>
                <a:lnTo>
                  <a:pt x="240469" y="346483"/>
                </a:lnTo>
                <a:lnTo>
                  <a:pt x="285848" y="328699"/>
                </a:lnTo>
                <a:lnTo>
                  <a:pt x="324297" y="301115"/>
                </a:lnTo>
                <a:lnTo>
                  <a:pt x="354005" y="265414"/>
                </a:lnTo>
                <a:lnTo>
                  <a:pt x="373159" y="223279"/>
                </a:lnTo>
                <a:lnTo>
                  <a:pt x="379946" y="176393"/>
                </a:lnTo>
                <a:lnTo>
                  <a:pt x="373159" y="129506"/>
                </a:lnTo>
                <a:lnTo>
                  <a:pt x="354005" y="87371"/>
                </a:lnTo>
                <a:lnTo>
                  <a:pt x="324297" y="51670"/>
                </a:lnTo>
                <a:lnTo>
                  <a:pt x="285848" y="24086"/>
                </a:lnTo>
                <a:lnTo>
                  <a:pt x="240469" y="6302"/>
                </a:lnTo>
                <a:lnTo>
                  <a:pt x="189973" y="0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1257" y="4094116"/>
            <a:ext cx="380365" cy="353060"/>
          </a:xfrm>
          <a:custGeom>
            <a:avLst/>
            <a:gdLst/>
            <a:ahLst/>
            <a:cxnLst/>
            <a:rect l="l" t="t" r="r" b="b"/>
            <a:pathLst>
              <a:path w="380365" h="353060">
                <a:moveTo>
                  <a:pt x="189973" y="0"/>
                </a:moveTo>
                <a:lnTo>
                  <a:pt x="139477" y="6302"/>
                </a:lnTo>
                <a:lnTo>
                  <a:pt x="94098" y="24086"/>
                </a:lnTo>
                <a:lnTo>
                  <a:pt x="55649" y="51670"/>
                </a:lnTo>
                <a:lnTo>
                  <a:pt x="25941" y="87371"/>
                </a:lnTo>
                <a:lnTo>
                  <a:pt x="6787" y="129506"/>
                </a:lnTo>
                <a:lnTo>
                  <a:pt x="0" y="176393"/>
                </a:lnTo>
                <a:lnTo>
                  <a:pt x="6787" y="223279"/>
                </a:lnTo>
                <a:lnTo>
                  <a:pt x="25941" y="265414"/>
                </a:lnTo>
                <a:lnTo>
                  <a:pt x="55649" y="301115"/>
                </a:lnTo>
                <a:lnTo>
                  <a:pt x="94098" y="328699"/>
                </a:lnTo>
                <a:lnTo>
                  <a:pt x="139477" y="346483"/>
                </a:lnTo>
                <a:lnTo>
                  <a:pt x="189973" y="352786"/>
                </a:lnTo>
                <a:lnTo>
                  <a:pt x="240469" y="346483"/>
                </a:lnTo>
                <a:lnTo>
                  <a:pt x="285848" y="328699"/>
                </a:lnTo>
                <a:lnTo>
                  <a:pt x="324297" y="301115"/>
                </a:lnTo>
                <a:lnTo>
                  <a:pt x="354005" y="265414"/>
                </a:lnTo>
                <a:lnTo>
                  <a:pt x="373159" y="223279"/>
                </a:lnTo>
                <a:lnTo>
                  <a:pt x="379946" y="176393"/>
                </a:lnTo>
                <a:lnTo>
                  <a:pt x="373159" y="129506"/>
                </a:lnTo>
                <a:lnTo>
                  <a:pt x="354005" y="87371"/>
                </a:lnTo>
                <a:lnTo>
                  <a:pt x="324297" y="51670"/>
                </a:lnTo>
                <a:lnTo>
                  <a:pt x="285848" y="24086"/>
                </a:lnTo>
                <a:lnTo>
                  <a:pt x="240469" y="6302"/>
                </a:lnTo>
                <a:lnTo>
                  <a:pt x="189973" y="0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02030" y="4094116"/>
            <a:ext cx="380365" cy="353060"/>
          </a:xfrm>
          <a:custGeom>
            <a:avLst/>
            <a:gdLst/>
            <a:ahLst/>
            <a:cxnLst/>
            <a:rect l="l" t="t" r="r" b="b"/>
            <a:pathLst>
              <a:path w="380365" h="353060">
                <a:moveTo>
                  <a:pt x="189973" y="0"/>
                </a:moveTo>
                <a:lnTo>
                  <a:pt x="139477" y="6302"/>
                </a:lnTo>
                <a:lnTo>
                  <a:pt x="94098" y="24086"/>
                </a:lnTo>
                <a:lnTo>
                  <a:pt x="55649" y="51670"/>
                </a:lnTo>
                <a:lnTo>
                  <a:pt x="25941" y="87371"/>
                </a:lnTo>
                <a:lnTo>
                  <a:pt x="6787" y="129506"/>
                </a:lnTo>
                <a:lnTo>
                  <a:pt x="0" y="176393"/>
                </a:lnTo>
                <a:lnTo>
                  <a:pt x="6787" y="223279"/>
                </a:lnTo>
                <a:lnTo>
                  <a:pt x="25941" y="265414"/>
                </a:lnTo>
                <a:lnTo>
                  <a:pt x="55649" y="301115"/>
                </a:lnTo>
                <a:lnTo>
                  <a:pt x="94098" y="328699"/>
                </a:lnTo>
                <a:lnTo>
                  <a:pt x="139477" y="346483"/>
                </a:lnTo>
                <a:lnTo>
                  <a:pt x="189973" y="352786"/>
                </a:lnTo>
                <a:lnTo>
                  <a:pt x="240469" y="346483"/>
                </a:lnTo>
                <a:lnTo>
                  <a:pt x="285848" y="328699"/>
                </a:lnTo>
                <a:lnTo>
                  <a:pt x="324297" y="301115"/>
                </a:lnTo>
                <a:lnTo>
                  <a:pt x="354005" y="265414"/>
                </a:lnTo>
                <a:lnTo>
                  <a:pt x="373159" y="223279"/>
                </a:lnTo>
                <a:lnTo>
                  <a:pt x="379946" y="176393"/>
                </a:lnTo>
                <a:lnTo>
                  <a:pt x="373159" y="129506"/>
                </a:lnTo>
                <a:lnTo>
                  <a:pt x="354005" y="87371"/>
                </a:lnTo>
                <a:lnTo>
                  <a:pt x="324297" y="51670"/>
                </a:lnTo>
                <a:lnTo>
                  <a:pt x="285848" y="24086"/>
                </a:lnTo>
                <a:lnTo>
                  <a:pt x="240469" y="6302"/>
                </a:lnTo>
                <a:lnTo>
                  <a:pt x="189973" y="0"/>
                </a:lnTo>
                <a:close/>
              </a:path>
            </a:pathLst>
          </a:custGeom>
          <a:solidFill>
            <a:srgbClr val="C7C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022530" y="4503437"/>
            <a:ext cx="2339340" cy="861694"/>
            <a:chOff x="10022530" y="4503437"/>
            <a:chExt cx="2339340" cy="861694"/>
          </a:xfrm>
        </p:grpSpPr>
        <p:sp>
          <p:nvSpPr>
            <p:cNvPr id="7" name="object 7"/>
            <p:cNvSpPr/>
            <p:nvPr/>
          </p:nvSpPr>
          <p:spPr>
            <a:xfrm>
              <a:off x="11192006" y="4530779"/>
              <a:ext cx="1169670" cy="834390"/>
            </a:xfrm>
            <a:custGeom>
              <a:avLst/>
              <a:gdLst/>
              <a:ahLst/>
              <a:cxnLst/>
              <a:rect l="l" t="t" r="r" b="b"/>
              <a:pathLst>
                <a:path w="1169670" h="834389">
                  <a:moveTo>
                    <a:pt x="676251" y="0"/>
                  </a:moveTo>
                  <a:lnTo>
                    <a:pt x="603346" y="7924"/>
                  </a:lnTo>
                  <a:lnTo>
                    <a:pt x="514722" y="39063"/>
                  </a:lnTo>
                  <a:lnTo>
                    <a:pt x="466893" y="64406"/>
                  </a:lnTo>
                  <a:lnTo>
                    <a:pt x="422950" y="93563"/>
                  </a:lnTo>
                  <a:lnTo>
                    <a:pt x="382589" y="125896"/>
                  </a:lnTo>
                  <a:lnTo>
                    <a:pt x="345504" y="160767"/>
                  </a:lnTo>
                  <a:lnTo>
                    <a:pt x="311393" y="197538"/>
                  </a:lnTo>
                  <a:lnTo>
                    <a:pt x="279949" y="235571"/>
                  </a:lnTo>
                  <a:lnTo>
                    <a:pt x="250870" y="274228"/>
                  </a:lnTo>
                  <a:lnTo>
                    <a:pt x="223851" y="312871"/>
                  </a:lnTo>
                  <a:lnTo>
                    <a:pt x="198588" y="350862"/>
                  </a:lnTo>
                  <a:lnTo>
                    <a:pt x="152109" y="422335"/>
                  </a:lnTo>
                  <a:lnTo>
                    <a:pt x="130286" y="454541"/>
                  </a:lnTo>
                  <a:lnTo>
                    <a:pt x="87951" y="508703"/>
                  </a:lnTo>
                  <a:lnTo>
                    <a:pt x="45333" y="544943"/>
                  </a:lnTo>
                  <a:lnTo>
                    <a:pt x="0" y="558157"/>
                  </a:lnTo>
                  <a:lnTo>
                    <a:pt x="0" y="834303"/>
                  </a:lnTo>
                  <a:lnTo>
                    <a:pt x="61923" y="825437"/>
                  </a:lnTo>
                  <a:lnTo>
                    <a:pt x="119761" y="800612"/>
                  </a:lnTo>
                  <a:lnTo>
                    <a:pt x="174078" y="762481"/>
                  </a:lnTo>
                  <a:lnTo>
                    <a:pt x="225437" y="713702"/>
                  </a:lnTo>
                  <a:lnTo>
                    <a:pt x="274401" y="656929"/>
                  </a:lnTo>
                  <a:lnTo>
                    <a:pt x="298162" y="626374"/>
                  </a:lnTo>
                  <a:lnTo>
                    <a:pt x="321535" y="594818"/>
                  </a:lnTo>
                  <a:lnTo>
                    <a:pt x="344591" y="562590"/>
                  </a:lnTo>
                  <a:lnTo>
                    <a:pt x="412563" y="465204"/>
                  </a:lnTo>
                  <a:lnTo>
                    <a:pt x="435056" y="433614"/>
                  </a:lnTo>
                  <a:lnTo>
                    <a:pt x="480220" y="373732"/>
                  </a:lnTo>
                  <a:lnTo>
                    <a:pt x="526088" y="320463"/>
                  </a:lnTo>
                  <a:lnTo>
                    <a:pt x="573224" y="276462"/>
                  </a:lnTo>
                  <a:lnTo>
                    <a:pt x="622193" y="244383"/>
                  </a:lnTo>
                  <a:lnTo>
                    <a:pt x="673558" y="226884"/>
                  </a:lnTo>
                  <a:lnTo>
                    <a:pt x="700314" y="224431"/>
                  </a:lnTo>
                  <a:lnTo>
                    <a:pt x="727881" y="226619"/>
                  </a:lnTo>
                  <a:lnTo>
                    <a:pt x="785728" y="246244"/>
                  </a:lnTo>
                  <a:lnTo>
                    <a:pt x="847660" y="288415"/>
                  </a:lnTo>
                  <a:lnTo>
                    <a:pt x="899842" y="340211"/>
                  </a:lnTo>
                  <a:lnTo>
                    <a:pt x="928660" y="374235"/>
                  </a:lnTo>
                  <a:lnTo>
                    <a:pt x="957585" y="412307"/>
                  </a:lnTo>
                  <a:lnTo>
                    <a:pt x="985331" y="453396"/>
                  </a:lnTo>
                  <a:lnTo>
                    <a:pt x="1010617" y="496477"/>
                  </a:lnTo>
                  <a:lnTo>
                    <a:pt x="1032157" y="540520"/>
                  </a:lnTo>
                  <a:lnTo>
                    <a:pt x="1048668" y="584497"/>
                  </a:lnTo>
                  <a:lnTo>
                    <a:pt x="1058866" y="627381"/>
                  </a:lnTo>
                  <a:lnTo>
                    <a:pt x="1061468" y="668143"/>
                  </a:lnTo>
                  <a:lnTo>
                    <a:pt x="1055190" y="705755"/>
                  </a:lnTo>
                  <a:lnTo>
                    <a:pt x="1038747" y="739189"/>
                  </a:lnTo>
                  <a:lnTo>
                    <a:pt x="1010856" y="767417"/>
                  </a:lnTo>
                  <a:lnTo>
                    <a:pt x="1043916" y="751151"/>
                  </a:lnTo>
                  <a:lnTo>
                    <a:pt x="1097671" y="710865"/>
                  </a:lnTo>
                  <a:lnTo>
                    <a:pt x="1135799" y="661685"/>
                  </a:lnTo>
                  <a:lnTo>
                    <a:pt x="1159324" y="605341"/>
                  </a:lnTo>
                  <a:lnTo>
                    <a:pt x="1169274" y="543561"/>
                  </a:lnTo>
                  <a:lnTo>
                    <a:pt x="1169479" y="511174"/>
                  </a:lnTo>
                  <a:lnTo>
                    <a:pt x="1166674" y="478077"/>
                  </a:lnTo>
                  <a:lnTo>
                    <a:pt x="1152551" y="410617"/>
                  </a:lnTo>
                  <a:lnTo>
                    <a:pt x="1127932" y="342911"/>
                  </a:lnTo>
                  <a:lnTo>
                    <a:pt x="1093842" y="276690"/>
                  </a:lnTo>
                  <a:lnTo>
                    <a:pt x="1051308" y="213683"/>
                  </a:lnTo>
                  <a:lnTo>
                    <a:pt x="1027195" y="183925"/>
                  </a:lnTo>
                  <a:lnTo>
                    <a:pt x="1001356" y="155619"/>
                  </a:lnTo>
                  <a:lnTo>
                    <a:pt x="973919" y="128982"/>
                  </a:lnTo>
                  <a:lnTo>
                    <a:pt x="914765" y="81577"/>
                  </a:lnTo>
                  <a:lnTo>
                    <a:pt x="850759" y="43441"/>
                  </a:lnTo>
                  <a:lnTo>
                    <a:pt x="782927" y="16302"/>
                  </a:lnTo>
                  <a:lnTo>
                    <a:pt x="712296" y="1891"/>
                  </a:lnTo>
                  <a:lnTo>
                    <a:pt x="676251" y="0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48860" y="4503437"/>
              <a:ext cx="1504315" cy="810895"/>
            </a:xfrm>
            <a:custGeom>
              <a:avLst/>
              <a:gdLst/>
              <a:ahLst/>
              <a:cxnLst/>
              <a:rect l="l" t="t" r="r" b="b"/>
              <a:pathLst>
                <a:path w="1504315" h="810895">
                  <a:moveTo>
                    <a:pt x="443199" y="0"/>
                  </a:moveTo>
                  <a:lnTo>
                    <a:pt x="398472" y="2274"/>
                  </a:lnTo>
                  <a:lnTo>
                    <a:pt x="354558" y="9878"/>
                  </a:lnTo>
                  <a:lnTo>
                    <a:pt x="311482" y="22342"/>
                  </a:lnTo>
                  <a:lnTo>
                    <a:pt x="269268" y="39199"/>
                  </a:lnTo>
                  <a:lnTo>
                    <a:pt x="227941" y="59979"/>
                  </a:lnTo>
                  <a:lnTo>
                    <a:pt x="187526" y="84214"/>
                  </a:lnTo>
                  <a:lnTo>
                    <a:pt x="148048" y="111436"/>
                  </a:lnTo>
                  <a:lnTo>
                    <a:pt x="109532" y="141177"/>
                  </a:lnTo>
                  <a:lnTo>
                    <a:pt x="72002" y="172968"/>
                  </a:lnTo>
                  <a:lnTo>
                    <a:pt x="35483" y="206341"/>
                  </a:lnTo>
                  <a:lnTo>
                    <a:pt x="0" y="240827"/>
                  </a:lnTo>
                  <a:lnTo>
                    <a:pt x="31122" y="262744"/>
                  </a:lnTo>
                  <a:lnTo>
                    <a:pt x="65367" y="287907"/>
                  </a:lnTo>
                  <a:lnTo>
                    <a:pt x="102492" y="316387"/>
                  </a:lnTo>
                  <a:lnTo>
                    <a:pt x="142258" y="348261"/>
                  </a:lnTo>
                  <a:lnTo>
                    <a:pt x="184424" y="383602"/>
                  </a:lnTo>
                  <a:lnTo>
                    <a:pt x="205454" y="363612"/>
                  </a:lnTo>
                  <a:lnTo>
                    <a:pt x="247112" y="325584"/>
                  </a:lnTo>
                  <a:lnTo>
                    <a:pt x="310381" y="281678"/>
                  </a:lnTo>
                  <a:lnTo>
                    <a:pt x="354038" y="261475"/>
                  </a:lnTo>
                  <a:lnTo>
                    <a:pt x="398392" y="248457"/>
                  </a:lnTo>
                  <a:lnTo>
                    <a:pt x="443145" y="243928"/>
                  </a:lnTo>
                  <a:lnTo>
                    <a:pt x="487898" y="248457"/>
                  </a:lnTo>
                  <a:lnTo>
                    <a:pt x="532252" y="261475"/>
                  </a:lnTo>
                  <a:lnTo>
                    <a:pt x="575910" y="281678"/>
                  </a:lnTo>
                  <a:lnTo>
                    <a:pt x="618572" y="307762"/>
                  </a:lnTo>
                  <a:lnTo>
                    <a:pt x="653353" y="338246"/>
                  </a:lnTo>
                  <a:lnTo>
                    <a:pt x="688542" y="370860"/>
                  </a:lnTo>
                  <a:lnTo>
                    <a:pt x="724148" y="405147"/>
                  </a:lnTo>
                  <a:lnTo>
                    <a:pt x="760178" y="440646"/>
                  </a:lnTo>
                  <a:lnTo>
                    <a:pt x="833544" y="513445"/>
                  </a:lnTo>
                  <a:lnTo>
                    <a:pt x="870896" y="549826"/>
                  </a:lnTo>
                  <a:lnTo>
                    <a:pt x="908704" y="585583"/>
                  </a:lnTo>
                  <a:lnTo>
                    <a:pt x="946977" y="620257"/>
                  </a:lnTo>
                  <a:lnTo>
                    <a:pt x="985723" y="653388"/>
                  </a:lnTo>
                  <a:lnTo>
                    <a:pt x="1024950" y="684518"/>
                  </a:lnTo>
                  <a:lnTo>
                    <a:pt x="1064665" y="713187"/>
                  </a:lnTo>
                  <a:lnTo>
                    <a:pt x="1104878" y="738935"/>
                  </a:lnTo>
                  <a:lnTo>
                    <a:pt x="1145595" y="761304"/>
                  </a:lnTo>
                  <a:lnTo>
                    <a:pt x="1186826" y="779835"/>
                  </a:lnTo>
                  <a:lnTo>
                    <a:pt x="1228577" y="794018"/>
                  </a:lnTo>
                  <a:lnTo>
                    <a:pt x="1265780" y="802255"/>
                  </a:lnTo>
                  <a:lnTo>
                    <a:pt x="1313128" y="808528"/>
                  </a:lnTo>
                  <a:lnTo>
                    <a:pt x="1364423" y="810753"/>
                  </a:lnTo>
                  <a:lnTo>
                    <a:pt x="1413465" y="806844"/>
                  </a:lnTo>
                  <a:lnTo>
                    <a:pt x="1454218" y="794619"/>
                  </a:lnTo>
                  <a:lnTo>
                    <a:pt x="1489467" y="754310"/>
                  </a:lnTo>
                  <a:lnTo>
                    <a:pt x="1503947" y="704921"/>
                  </a:lnTo>
                  <a:lnTo>
                    <a:pt x="1475930" y="715717"/>
                  </a:lnTo>
                  <a:lnTo>
                    <a:pt x="1445207" y="717678"/>
                  </a:lnTo>
                  <a:lnTo>
                    <a:pt x="1376974" y="698349"/>
                  </a:lnTo>
                  <a:lnTo>
                    <a:pt x="1340130" y="678687"/>
                  </a:lnTo>
                  <a:lnTo>
                    <a:pt x="1301914" y="653447"/>
                  </a:lnTo>
                  <a:lnTo>
                    <a:pt x="1262659" y="623441"/>
                  </a:lnTo>
                  <a:lnTo>
                    <a:pt x="1222697" y="589484"/>
                  </a:lnTo>
                  <a:lnTo>
                    <a:pt x="1182363" y="552390"/>
                  </a:lnTo>
                  <a:lnTo>
                    <a:pt x="1141989" y="512974"/>
                  </a:lnTo>
                  <a:lnTo>
                    <a:pt x="1101910" y="472048"/>
                  </a:lnTo>
                  <a:lnTo>
                    <a:pt x="1072718" y="441056"/>
                  </a:lnTo>
                  <a:lnTo>
                    <a:pt x="1042187" y="407718"/>
                  </a:lnTo>
                  <a:lnTo>
                    <a:pt x="977226" y="336203"/>
                  </a:lnTo>
                  <a:lnTo>
                    <a:pt x="942853" y="299126"/>
                  </a:lnTo>
                  <a:lnTo>
                    <a:pt x="907257" y="261902"/>
                  </a:lnTo>
                  <a:lnTo>
                    <a:pt x="870467" y="225081"/>
                  </a:lnTo>
                  <a:lnTo>
                    <a:pt x="832511" y="189214"/>
                  </a:lnTo>
                  <a:lnTo>
                    <a:pt x="793418" y="154849"/>
                  </a:lnTo>
                  <a:lnTo>
                    <a:pt x="753217" y="122536"/>
                  </a:lnTo>
                  <a:lnTo>
                    <a:pt x="711937" y="92826"/>
                  </a:lnTo>
                  <a:lnTo>
                    <a:pt x="669606" y="66267"/>
                  </a:lnTo>
                  <a:lnTo>
                    <a:pt x="626253" y="43411"/>
                  </a:lnTo>
                  <a:lnTo>
                    <a:pt x="581907" y="24806"/>
                  </a:lnTo>
                  <a:lnTo>
                    <a:pt x="536597" y="11003"/>
                  </a:lnTo>
                  <a:lnTo>
                    <a:pt x="490352" y="2551"/>
                  </a:lnTo>
                  <a:lnTo>
                    <a:pt x="443199" y="0"/>
                  </a:lnTo>
                  <a:close/>
                </a:path>
              </a:pathLst>
            </a:custGeom>
            <a:solidFill>
              <a:srgbClr val="C7C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22530" y="4530779"/>
              <a:ext cx="1169670" cy="834390"/>
            </a:xfrm>
            <a:custGeom>
              <a:avLst/>
              <a:gdLst/>
              <a:ahLst/>
              <a:cxnLst/>
              <a:rect l="l" t="t" r="r" b="b"/>
              <a:pathLst>
                <a:path w="1169670" h="834389">
                  <a:moveTo>
                    <a:pt x="493227" y="0"/>
                  </a:moveTo>
                  <a:lnTo>
                    <a:pt x="421581" y="7398"/>
                  </a:lnTo>
                  <a:lnTo>
                    <a:pt x="352221" y="28389"/>
                  </a:lnTo>
                  <a:lnTo>
                    <a:pt x="286174" y="61242"/>
                  </a:lnTo>
                  <a:lnTo>
                    <a:pt x="224465" y="104229"/>
                  </a:lnTo>
                  <a:lnTo>
                    <a:pt x="168122" y="155619"/>
                  </a:lnTo>
                  <a:lnTo>
                    <a:pt x="142283" y="183925"/>
                  </a:lnTo>
                  <a:lnTo>
                    <a:pt x="118170" y="213683"/>
                  </a:lnTo>
                  <a:lnTo>
                    <a:pt x="95912" y="244676"/>
                  </a:lnTo>
                  <a:lnTo>
                    <a:pt x="57472" y="309507"/>
                  </a:lnTo>
                  <a:lnTo>
                    <a:pt x="27989" y="376686"/>
                  </a:lnTo>
                  <a:lnTo>
                    <a:pt x="8489" y="444485"/>
                  </a:lnTo>
                  <a:lnTo>
                    <a:pt x="0" y="511174"/>
                  </a:lnTo>
                  <a:lnTo>
                    <a:pt x="204" y="543561"/>
                  </a:lnTo>
                  <a:lnTo>
                    <a:pt x="10154" y="605341"/>
                  </a:lnTo>
                  <a:lnTo>
                    <a:pt x="33679" y="661685"/>
                  </a:lnTo>
                  <a:lnTo>
                    <a:pt x="71807" y="710865"/>
                  </a:lnTo>
                  <a:lnTo>
                    <a:pt x="125562" y="751151"/>
                  </a:lnTo>
                  <a:lnTo>
                    <a:pt x="158622" y="767417"/>
                  </a:lnTo>
                  <a:lnTo>
                    <a:pt x="130731" y="739189"/>
                  </a:lnTo>
                  <a:lnTo>
                    <a:pt x="114288" y="705755"/>
                  </a:lnTo>
                  <a:lnTo>
                    <a:pt x="108010" y="668143"/>
                  </a:lnTo>
                  <a:lnTo>
                    <a:pt x="110612" y="627381"/>
                  </a:lnTo>
                  <a:lnTo>
                    <a:pt x="120810" y="584497"/>
                  </a:lnTo>
                  <a:lnTo>
                    <a:pt x="137321" y="540520"/>
                  </a:lnTo>
                  <a:lnTo>
                    <a:pt x="158861" y="496477"/>
                  </a:lnTo>
                  <a:lnTo>
                    <a:pt x="184147" y="453396"/>
                  </a:lnTo>
                  <a:lnTo>
                    <a:pt x="211893" y="412307"/>
                  </a:lnTo>
                  <a:lnTo>
                    <a:pt x="240818" y="374235"/>
                  </a:lnTo>
                  <a:lnTo>
                    <a:pt x="269636" y="340211"/>
                  </a:lnTo>
                  <a:lnTo>
                    <a:pt x="297064" y="311261"/>
                  </a:lnTo>
                  <a:lnTo>
                    <a:pt x="353330" y="264345"/>
                  </a:lnTo>
                  <a:lnTo>
                    <a:pt x="413149" y="233779"/>
                  </a:lnTo>
                  <a:lnTo>
                    <a:pt x="469164" y="224431"/>
                  </a:lnTo>
                  <a:lnTo>
                    <a:pt x="495920" y="226884"/>
                  </a:lnTo>
                  <a:lnTo>
                    <a:pt x="547285" y="244383"/>
                  </a:lnTo>
                  <a:lnTo>
                    <a:pt x="596254" y="276462"/>
                  </a:lnTo>
                  <a:lnTo>
                    <a:pt x="643390" y="320463"/>
                  </a:lnTo>
                  <a:lnTo>
                    <a:pt x="689259" y="373732"/>
                  </a:lnTo>
                  <a:lnTo>
                    <a:pt x="734422" y="433614"/>
                  </a:lnTo>
                  <a:lnTo>
                    <a:pt x="756915" y="465204"/>
                  </a:lnTo>
                  <a:lnTo>
                    <a:pt x="824887" y="562590"/>
                  </a:lnTo>
                  <a:lnTo>
                    <a:pt x="847943" y="594818"/>
                  </a:lnTo>
                  <a:lnTo>
                    <a:pt x="871316" y="626374"/>
                  </a:lnTo>
                  <a:lnTo>
                    <a:pt x="895077" y="656929"/>
                  </a:lnTo>
                  <a:lnTo>
                    <a:pt x="944041" y="713702"/>
                  </a:lnTo>
                  <a:lnTo>
                    <a:pt x="995400" y="762481"/>
                  </a:lnTo>
                  <a:lnTo>
                    <a:pt x="1049717" y="800612"/>
                  </a:lnTo>
                  <a:lnTo>
                    <a:pt x="1107555" y="825437"/>
                  </a:lnTo>
                  <a:lnTo>
                    <a:pt x="1169479" y="834303"/>
                  </a:lnTo>
                  <a:lnTo>
                    <a:pt x="1169479" y="558157"/>
                  </a:lnTo>
                  <a:lnTo>
                    <a:pt x="1146320" y="554747"/>
                  </a:lnTo>
                  <a:lnTo>
                    <a:pt x="1124145" y="544943"/>
                  </a:lnTo>
                  <a:lnTo>
                    <a:pt x="1081527" y="508703"/>
                  </a:lnTo>
                  <a:lnTo>
                    <a:pt x="1039192" y="454541"/>
                  </a:lnTo>
                  <a:lnTo>
                    <a:pt x="1017369" y="422335"/>
                  </a:lnTo>
                  <a:lnTo>
                    <a:pt x="970890" y="350862"/>
                  </a:lnTo>
                  <a:lnTo>
                    <a:pt x="945627" y="312871"/>
                  </a:lnTo>
                  <a:lnTo>
                    <a:pt x="918608" y="274228"/>
                  </a:lnTo>
                  <a:lnTo>
                    <a:pt x="889529" y="235571"/>
                  </a:lnTo>
                  <a:lnTo>
                    <a:pt x="858085" y="197538"/>
                  </a:lnTo>
                  <a:lnTo>
                    <a:pt x="823974" y="160767"/>
                  </a:lnTo>
                  <a:lnTo>
                    <a:pt x="786889" y="125896"/>
                  </a:lnTo>
                  <a:lnTo>
                    <a:pt x="746528" y="93563"/>
                  </a:lnTo>
                  <a:lnTo>
                    <a:pt x="702585" y="64406"/>
                  </a:lnTo>
                  <a:lnTo>
                    <a:pt x="654756" y="39063"/>
                  </a:lnTo>
                  <a:lnTo>
                    <a:pt x="602737" y="18172"/>
                  </a:lnTo>
                  <a:lnTo>
                    <a:pt x="529586" y="1938"/>
                  </a:lnTo>
                  <a:lnTo>
                    <a:pt x="493227" y="0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9864980" y="5716385"/>
            <a:ext cx="2898775" cy="194945"/>
          </a:xfrm>
          <a:custGeom>
            <a:avLst/>
            <a:gdLst/>
            <a:ahLst/>
            <a:cxnLst/>
            <a:rect l="l" t="t" r="r" b="b"/>
            <a:pathLst>
              <a:path w="2898775" h="194945">
                <a:moveTo>
                  <a:pt x="101227" y="0"/>
                </a:moveTo>
                <a:lnTo>
                  <a:pt x="61006" y="7288"/>
                </a:lnTo>
                <a:lnTo>
                  <a:pt x="22388" y="34316"/>
                </a:lnTo>
                <a:lnTo>
                  <a:pt x="1889" y="76933"/>
                </a:lnTo>
                <a:lnTo>
                  <a:pt x="0" y="97178"/>
                </a:lnTo>
                <a:lnTo>
                  <a:pt x="472" y="107503"/>
                </a:lnTo>
                <a:lnTo>
                  <a:pt x="11708" y="144671"/>
                </a:lnTo>
                <a:lnTo>
                  <a:pt x="43527" y="178633"/>
                </a:lnTo>
                <a:lnTo>
                  <a:pt x="80104" y="192602"/>
                </a:lnTo>
                <a:lnTo>
                  <a:pt x="100957" y="194357"/>
                </a:lnTo>
                <a:lnTo>
                  <a:pt x="112430" y="193851"/>
                </a:lnTo>
                <a:lnTo>
                  <a:pt x="152820" y="181754"/>
                </a:lnTo>
                <a:lnTo>
                  <a:pt x="175219" y="163583"/>
                </a:lnTo>
                <a:lnTo>
                  <a:pt x="102847" y="163583"/>
                </a:lnTo>
                <a:lnTo>
                  <a:pt x="95575" y="163280"/>
                </a:lnTo>
                <a:lnTo>
                  <a:pt x="54258" y="144958"/>
                </a:lnTo>
                <a:lnTo>
                  <a:pt x="36576" y="111148"/>
                </a:lnTo>
                <a:lnTo>
                  <a:pt x="35362" y="97178"/>
                </a:lnTo>
                <a:lnTo>
                  <a:pt x="35665" y="90042"/>
                </a:lnTo>
                <a:lnTo>
                  <a:pt x="54258" y="49399"/>
                </a:lnTo>
                <a:lnTo>
                  <a:pt x="88607" y="31987"/>
                </a:lnTo>
                <a:lnTo>
                  <a:pt x="102847" y="30773"/>
                </a:lnTo>
                <a:lnTo>
                  <a:pt x="175230" y="30773"/>
                </a:lnTo>
                <a:lnTo>
                  <a:pt x="169016" y="24244"/>
                </a:lnTo>
                <a:lnTo>
                  <a:pt x="133772" y="4555"/>
                </a:lnTo>
                <a:lnTo>
                  <a:pt x="112582" y="506"/>
                </a:lnTo>
                <a:lnTo>
                  <a:pt x="101227" y="0"/>
                </a:lnTo>
                <a:close/>
              </a:path>
              <a:path w="2898775" h="194945">
                <a:moveTo>
                  <a:pt x="153326" y="141178"/>
                </a:moveTo>
                <a:lnTo>
                  <a:pt x="117154" y="162234"/>
                </a:lnTo>
                <a:lnTo>
                  <a:pt x="102847" y="163583"/>
                </a:lnTo>
                <a:lnTo>
                  <a:pt x="175219" y="163583"/>
                </a:lnTo>
                <a:lnTo>
                  <a:pt x="176001" y="162774"/>
                </a:lnTo>
                <a:lnTo>
                  <a:pt x="153326" y="141178"/>
                </a:lnTo>
                <a:close/>
              </a:path>
              <a:path w="2898775" h="194945">
                <a:moveTo>
                  <a:pt x="175230" y="30773"/>
                </a:moveTo>
                <a:lnTo>
                  <a:pt x="102847" y="30773"/>
                </a:lnTo>
                <a:lnTo>
                  <a:pt x="110135" y="31127"/>
                </a:lnTo>
                <a:lnTo>
                  <a:pt x="117154" y="32190"/>
                </a:lnTo>
                <a:lnTo>
                  <a:pt x="153326" y="52908"/>
                </a:lnTo>
                <a:lnTo>
                  <a:pt x="176001" y="31583"/>
                </a:lnTo>
                <a:lnTo>
                  <a:pt x="175230" y="30773"/>
                </a:lnTo>
                <a:close/>
              </a:path>
              <a:path w="2898775" h="194945">
                <a:moveTo>
                  <a:pt x="482900" y="0"/>
                </a:moveTo>
                <a:lnTo>
                  <a:pt x="442409" y="7288"/>
                </a:lnTo>
                <a:lnTo>
                  <a:pt x="410016" y="27803"/>
                </a:lnTo>
                <a:lnTo>
                  <a:pt x="385384" y="67569"/>
                </a:lnTo>
                <a:lnTo>
                  <a:pt x="381132" y="97178"/>
                </a:lnTo>
                <a:lnTo>
                  <a:pt x="381605" y="107503"/>
                </a:lnTo>
                <a:lnTo>
                  <a:pt x="392921" y="144654"/>
                </a:lnTo>
                <a:lnTo>
                  <a:pt x="424998" y="178363"/>
                </a:lnTo>
                <a:lnTo>
                  <a:pt x="461912" y="192535"/>
                </a:lnTo>
                <a:lnTo>
                  <a:pt x="483170" y="194357"/>
                </a:lnTo>
                <a:lnTo>
                  <a:pt x="493883" y="193901"/>
                </a:lnTo>
                <a:lnTo>
                  <a:pt x="532400" y="183070"/>
                </a:lnTo>
                <a:lnTo>
                  <a:pt x="558886" y="163583"/>
                </a:lnTo>
                <a:lnTo>
                  <a:pt x="482900" y="163583"/>
                </a:lnTo>
                <a:lnTo>
                  <a:pt x="475882" y="163280"/>
                </a:lnTo>
                <a:lnTo>
                  <a:pt x="435390" y="144958"/>
                </a:lnTo>
                <a:lnTo>
                  <a:pt x="417709" y="110945"/>
                </a:lnTo>
                <a:lnTo>
                  <a:pt x="416495" y="97178"/>
                </a:lnTo>
                <a:lnTo>
                  <a:pt x="416798" y="90058"/>
                </a:lnTo>
                <a:lnTo>
                  <a:pt x="441509" y="43550"/>
                </a:lnTo>
                <a:lnTo>
                  <a:pt x="482900" y="30773"/>
                </a:lnTo>
                <a:lnTo>
                  <a:pt x="558628" y="30773"/>
                </a:lnTo>
                <a:lnTo>
                  <a:pt x="555784" y="27803"/>
                </a:lnTo>
                <a:lnTo>
                  <a:pt x="523391" y="7288"/>
                </a:lnTo>
                <a:lnTo>
                  <a:pt x="493731" y="455"/>
                </a:lnTo>
                <a:lnTo>
                  <a:pt x="482900" y="0"/>
                </a:lnTo>
                <a:close/>
              </a:path>
              <a:path w="2898775" h="194945">
                <a:moveTo>
                  <a:pt x="558628" y="30773"/>
                </a:moveTo>
                <a:lnTo>
                  <a:pt x="482900" y="30773"/>
                </a:lnTo>
                <a:lnTo>
                  <a:pt x="489918" y="31076"/>
                </a:lnTo>
                <a:lnTo>
                  <a:pt x="496667" y="31987"/>
                </a:lnTo>
                <a:lnTo>
                  <a:pt x="530410" y="49669"/>
                </a:lnTo>
                <a:lnTo>
                  <a:pt x="536348" y="55607"/>
                </a:lnTo>
                <a:lnTo>
                  <a:pt x="549305" y="97178"/>
                </a:lnTo>
                <a:lnTo>
                  <a:pt x="548985" y="104315"/>
                </a:lnTo>
                <a:lnTo>
                  <a:pt x="530410" y="144958"/>
                </a:lnTo>
                <a:lnTo>
                  <a:pt x="489918" y="163280"/>
                </a:lnTo>
                <a:lnTo>
                  <a:pt x="482900" y="163583"/>
                </a:lnTo>
                <a:lnTo>
                  <a:pt x="558886" y="163583"/>
                </a:lnTo>
                <a:lnTo>
                  <a:pt x="580416" y="126939"/>
                </a:lnTo>
                <a:lnTo>
                  <a:pt x="584668" y="97178"/>
                </a:lnTo>
                <a:lnTo>
                  <a:pt x="584195" y="86870"/>
                </a:lnTo>
                <a:lnTo>
                  <a:pt x="572942" y="49972"/>
                </a:lnTo>
                <a:lnTo>
                  <a:pt x="562279" y="34586"/>
                </a:lnTo>
                <a:lnTo>
                  <a:pt x="558628" y="30773"/>
                </a:lnTo>
                <a:close/>
              </a:path>
              <a:path w="2898775" h="194945">
                <a:moveTo>
                  <a:pt x="839707" y="2699"/>
                </a:moveTo>
                <a:lnTo>
                  <a:pt x="810823" y="2699"/>
                </a:lnTo>
                <a:lnTo>
                  <a:pt x="810823" y="191657"/>
                </a:lnTo>
                <a:lnTo>
                  <a:pt x="845645" y="191657"/>
                </a:lnTo>
                <a:lnTo>
                  <a:pt x="845645" y="63725"/>
                </a:lnTo>
                <a:lnTo>
                  <a:pt x="831338" y="46159"/>
                </a:lnTo>
                <a:lnTo>
                  <a:pt x="875104" y="46159"/>
                </a:lnTo>
                <a:lnTo>
                  <a:pt x="839707" y="2699"/>
                </a:lnTo>
                <a:close/>
              </a:path>
              <a:path w="2898775" h="194945">
                <a:moveTo>
                  <a:pt x="875104" y="46159"/>
                </a:moveTo>
                <a:lnTo>
                  <a:pt x="845645" y="46159"/>
                </a:lnTo>
                <a:lnTo>
                  <a:pt x="845645" y="63725"/>
                </a:lnTo>
                <a:lnTo>
                  <a:pt x="949842" y="191657"/>
                </a:lnTo>
                <a:lnTo>
                  <a:pt x="978726" y="191657"/>
                </a:lnTo>
                <a:lnTo>
                  <a:pt x="978726" y="148197"/>
                </a:lnTo>
                <a:lnTo>
                  <a:pt x="943904" y="148197"/>
                </a:lnTo>
                <a:lnTo>
                  <a:pt x="943904" y="130631"/>
                </a:lnTo>
                <a:lnTo>
                  <a:pt x="875104" y="46159"/>
                </a:lnTo>
                <a:close/>
              </a:path>
              <a:path w="2898775" h="194945">
                <a:moveTo>
                  <a:pt x="943904" y="130631"/>
                </a:moveTo>
                <a:lnTo>
                  <a:pt x="943904" y="148197"/>
                </a:lnTo>
                <a:lnTo>
                  <a:pt x="958210" y="148197"/>
                </a:lnTo>
                <a:lnTo>
                  <a:pt x="943904" y="130631"/>
                </a:lnTo>
                <a:close/>
              </a:path>
              <a:path w="2898775" h="194945">
                <a:moveTo>
                  <a:pt x="978726" y="2699"/>
                </a:moveTo>
                <a:lnTo>
                  <a:pt x="943904" y="2699"/>
                </a:lnTo>
                <a:lnTo>
                  <a:pt x="943904" y="130631"/>
                </a:lnTo>
                <a:lnTo>
                  <a:pt x="958210" y="148197"/>
                </a:lnTo>
                <a:lnTo>
                  <a:pt x="978726" y="148197"/>
                </a:lnTo>
                <a:lnTo>
                  <a:pt x="978726" y="2699"/>
                </a:lnTo>
                <a:close/>
              </a:path>
              <a:path w="2898775" h="194945">
                <a:moveTo>
                  <a:pt x="845645" y="46159"/>
                </a:moveTo>
                <a:lnTo>
                  <a:pt x="831338" y="46159"/>
                </a:lnTo>
                <a:lnTo>
                  <a:pt x="845645" y="63725"/>
                </a:lnTo>
                <a:lnTo>
                  <a:pt x="845645" y="46159"/>
                </a:lnTo>
                <a:close/>
              </a:path>
              <a:path w="2898775" h="194945">
                <a:moveTo>
                  <a:pt x="1247201" y="2699"/>
                </a:moveTo>
                <a:lnTo>
                  <a:pt x="1218317" y="2699"/>
                </a:lnTo>
                <a:lnTo>
                  <a:pt x="1218317" y="191657"/>
                </a:lnTo>
                <a:lnTo>
                  <a:pt x="1253139" y="191657"/>
                </a:lnTo>
                <a:lnTo>
                  <a:pt x="1253139" y="63725"/>
                </a:lnTo>
                <a:lnTo>
                  <a:pt x="1238833" y="46159"/>
                </a:lnTo>
                <a:lnTo>
                  <a:pt x="1282598" y="46159"/>
                </a:lnTo>
                <a:lnTo>
                  <a:pt x="1247201" y="2699"/>
                </a:lnTo>
                <a:close/>
              </a:path>
              <a:path w="2898775" h="194945">
                <a:moveTo>
                  <a:pt x="1282598" y="46159"/>
                </a:moveTo>
                <a:lnTo>
                  <a:pt x="1253139" y="46159"/>
                </a:lnTo>
                <a:lnTo>
                  <a:pt x="1253139" y="63725"/>
                </a:lnTo>
                <a:lnTo>
                  <a:pt x="1357337" y="191657"/>
                </a:lnTo>
                <a:lnTo>
                  <a:pt x="1386220" y="191657"/>
                </a:lnTo>
                <a:lnTo>
                  <a:pt x="1386220" y="148197"/>
                </a:lnTo>
                <a:lnTo>
                  <a:pt x="1351398" y="148197"/>
                </a:lnTo>
                <a:lnTo>
                  <a:pt x="1351398" y="130631"/>
                </a:lnTo>
                <a:lnTo>
                  <a:pt x="1282598" y="46159"/>
                </a:lnTo>
                <a:close/>
              </a:path>
              <a:path w="2898775" h="194945">
                <a:moveTo>
                  <a:pt x="1351398" y="130631"/>
                </a:moveTo>
                <a:lnTo>
                  <a:pt x="1351398" y="148197"/>
                </a:lnTo>
                <a:lnTo>
                  <a:pt x="1365705" y="148197"/>
                </a:lnTo>
                <a:lnTo>
                  <a:pt x="1351398" y="130631"/>
                </a:lnTo>
                <a:close/>
              </a:path>
              <a:path w="2898775" h="194945">
                <a:moveTo>
                  <a:pt x="1386220" y="2699"/>
                </a:moveTo>
                <a:lnTo>
                  <a:pt x="1351398" y="2699"/>
                </a:lnTo>
                <a:lnTo>
                  <a:pt x="1351398" y="130631"/>
                </a:lnTo>
                <a:lnTo>
                  <a:pt x="1365705" y="148197"/>
                </a:lnTo>
                <a:lnTo>
                  <a:pt x="1386220" y="148197"/>
                </a:lnTo>
                <a:lnTo>
                  <a:pt x="1386220" y="2699"/>
                </a:lnTo>
                <a:close/>
              </a:path>
              <a:path w="2898775" h="194945">
                <a:moveTo>
                  <a:pt x="1253139" y="46159"/>
                </a:moveTo>
                <a:lnTo>
                  <a:pt x="1238833" y="46159"/>
                </a:lnTo>
                <a:lnTo>
                  <a:pt x="1253139" y="63725"/>
                </a:lnTo>
                <a:lnTo>
                  <a:pt x="1253139" y="46159"/>
                </a:lnTo>
                <a:close/>
              </a:path>
              <a:path w="2898775" h="194945">
                <a:moveTo>
                  <a:pt x="1763751" y="2699"/>
                </a:moveTo>
                <a:lnTo>
                  <a:pt x="1625811" y="2699"/>
                </a:lnTo>
                <a:lnTo>
                  <a:pt x="1625811" y="191657"/>
                </a:lnTo>
                <a:lnTo>
                  <a:pt x="1767530" y="191657"/>
                </a:lnTo>
                <a:lnTo>
                  <a:pt x="1767530" y="162234"/>
                </a:lnTo>
                <a:lnTo>
                  <a:pt x="1660904" y="162234"/>
                </a:lnTo>
                <a:lnTo>
                  <a:pt x="1660904" y="110135"/>
                </a:lnTo>
                <a:lnTo>
                  <a:pt x="1658204" y="110135"/>
                </a:lnTo>
                <a:lnTo>
                  <a:pt x="1658204" y="81252"/>
                </a:lnTo>
                <a:lnTo>
                  <a:pt x="1660904" y="81252"/>
                </a:lnTo>
                <a:lnTo>
                  <a:pt x="1660904" y="32122"/>
                </a:lnTo>
                <a:lnTo>
                  <a:pt x="1763751" y="32122"/>
                </a:lnTo>
                <a:lnTo>
                  <a:pt x="1763751" y="2699"/>
                </a:lnTo>
                <a:close/>
              </a:path>
              <a:path w="2898775" h="194945">
                <a:moveTo>
                  <a:pt x="1660904" y="81252"/>
                </a:moveTo>
                <a:lnTo>
                  <a:pt x="1658204" y="81252"/>
                </a:lnTo>
                <a:lnTo>
                  <a:pt x="1658204" y="110135"/>
                </a:lnTo>
                <a:lnTo>
                  <a:pt x="1660904" y="110135"/>
                </a:lnTo>
                <a:lnTo>
                  <a:pt x="1660904" y="81252"/>
                </a:lnTo>
                <a:close/>
              </a:path>
              <a:path w="2898775" h="194945">
                <a:moveTo>
                  <a:pt x="1752144" y="81252"/>
                </a:moveTo>
                <a:lnTo>
                  <a:pt x="1660904" y="81252"/>
                </a:lnTo>
                <a:lnTo>
                  <a:pt x="1660904" y="110135"/>
                </a:lnTo>
                <a:lnTo>
                  <a:pt x="1752144" y="110135"/>
                </a:lnTo>
                <a:lnTo>
                  <a:pt x="1752144" y="81252"/>
                </a:lnTo>
                <a:close/>
              </a:path>
              <a:path w="2898775" h="194945">
                <a:moveTo>
                  <a:pt x="2083339" y="0"/>
                </a:moveTo>
                <a:lnTo>
                  <a:pt x="2043118" y="7288"/>
                </a:lnTo>
                <a:lnTo>
                  <a:pt x="2004500" y="34316"/>
                </a:lnTo>
                <a:lnTo>
                  <a:pt x="1984001" y="76933"/>
                </a:lnTo>
                <a:lnTo>
                  <a:pt x="1982112" y="97178"/>
                </a:lnTo>
                <a:lnTo>
                  <a:pt x="1982584" y="107503"/>
                </a:lnTo>
                <a:lnTo>
                  <a:pt x="1993820" y="144671"/>
                </a:lnTo>
                <a:lnTo>
                  <a:pt x="2025640" y="178633"/>
                </a:lnTo>
                <a:lnTo>
                  <a:pt x="2062217" y="192602"/>
                </a:lnTo>
                <a:lnTo>
                  <a:pt x="2083070" y="194357"/>
                </a:lnTo>
                <a:lnTo>
                  <a:pt x="2094542" y="193851"/>
                </a:lnTo>
                <a:lnTo>
                  <a:pt x="2134932" y="181754"/>
                </a:lnTo>
                <a:lnTo>
                  <a:pt x="2157332" y="163583"/>
                </a:lnTo>
                <a:lnTo>
                  <a:pt x="2084959" y="163583"/>
                </a:lnTo>
                <a:lnTo>
                  <a:pt x="2077688" y="163280"/>
                </a:lnTo>
                <a:lnTo>
                  <a:pt x="2036370" y="144958"/>
                </a:lnTo>
                <a:lnTo>
                  <a:pt x="2018689" y="111148"/>
                </a:lnTo>
                <a:lnTo>
                  <a:pt x="2017474" y="97178"/>
                </a:lnTo>
                <a:lnTo>
                  <a:pt x="2017778" y="90042"/>
                </a:lnTo>
                <a:lnTo>
                  <a:pt x="2036370" y="49399"/>
                </a:lnTo>
                <a:lnTo>
                  <a:pt x="2070720" y="31987"/>
                </a:lnTo>
                <a:lnTo>
                  <a:pt x="2084959" y="30773"/>
                </a:lnTo>
                <a:lnTo>
                  <a:pt x="2157342" y="30773"/>
                </a:lnTo>
                <a:lnTo>
                  <a:pt x="2151128" y="24244"/>
                </a:lnTo>
                <a:lnTo>
                  <a:pt x="2115884" y="4555"/>
                </a:lnTo>
                <a:lnTo>
                  <a:pt x="2094694" y="506"/>
                </a:lnTo>
                <a:lnTo>
                  <a:pt x="2083339" y="0"/>
                </a:lnTo>
                <a:close/>
              </a:path>
              <a:path w="2898775" h="194945">
                <a:moveTo>
                  <a:pt x="2135438" y="141178"/>
                </a:moveTo>
                <a:lnTo>
                  <a:pt x="2099266" y="162234"/>
                </a:lnTo>
                <a:lnTo>
                  <a:pt x="2084959" y="163583"/>
                </a:lnTo>
                <a:lnTo>
                  <a:pt x="2157332" y="163583"/>
                </a:lnTo>
                <a:lnTo>
                  <a:pt x="2158113" y="162774"/>
                </a:lnTo>
                <a:lnTo>
                  <a:pt x="2135438" y="141178"/>
                </a:lnTo>
                <a:close/>
              </a:path>
              <a:path w="2898775" h="194945">
                <a:moveTo>
                  <a:pt x="2157342" y="30773"/>
                </a:moveTo>
                <a:lnTo>
                  <a:pt x="2084959" y="30773"/>
                </a:lnTo>
                <a:lnTo>
                  <a:pt x="2092247" y="31127"/>
                </a:lnTo>
                <a:lnTo>
                  <a:pt x="2099266" y="32190"/>
                </a:lnTo>
                <a:lnTo>
                  <a:pt x="2135438" y="52908"/>
                </a:lnTo>
                <a:lnTo>
                  <a:pt x="2158113" y="31583"/>
                </a:lnTo>
                <a:lnTo>
                  <a:pt x="2157342" y="30773"/>
                </a:lnTo>
                <a:close/>
              </a:path>
              <a:path w="2898775" h="194945">
                <a:moveTo>
                  <a:pt x="2452011" y="32392"/>
                </a:moveTo>
                <a:lnTo>
                  <a:pt x="2416919" y="32392"/>
                </a:lnTo>
                <a:lnTo>
                  <a:pt x="2416919" y="191657"/>
                </a:lnTo>
                <a:lnTo>
                  <a:pt x="2452011" y="191657"/>
                </a:lnTo>
                <a:lnTo>
                  <a:pt x="2452011" y="32392"/>
                </a:lnTo>
                <a:close/>
              </a:path>
              <a:path w="2898775" h="194945">
                <a:moveTo>
                  <a:pt x="2514637" y="2699"/>
                </a:moveTo>
                <a:lnTo>
                  <a:pt x="2354292" y="2699"/>
                </a:lnTo>
                <a:lnTo>
                  <a:pt x="2354292" y="32392"/>
                </a:lnTo>
                <a:lnTo>
                  <a:pt x="2514637" y="32392"/>
                </a:lnTo>
                <a:lnTo>
                  <a:pt x="2514637" y="2699"/>
                </a:lnTo>
                <a:close/>
              </a:path>
              <a:path w="2898775" h="194945">
                <a:moveTo>
                  <a:pt x="2813301" y="2699"/>
                </a:moveTo>
                <a:lnTo>
                  <a:pt x="2778749" y="2699"/>
                </a:lnTo>
                <a:lnTo>
                  <a:pt x="2693717" y="191657"/>
                </a:lnTo>
                <a:lnTo>
                  <a:pt x="2729889" y="191657"/>
                </a:lnTo>
                <a:lnTo>
                  <a:pt x="2748601" y="147927"/>
                </a:lnTo>
                <a:lnTo>
                  <a:pt x="2732859" y="147927"/>
                </a:lnTo>
                <a:lnTo>
                  <a:pt x="2742307" y="120393"/>
                </a:lnTo>
                <a:lnTo>
                  <a:pt x="2760383" y="120393"/>
                </a:lnTo>
                <a:lnTo>
                  <a:pt x="2795768" y="37697"/>
                </a:lnTo>
                <a:lnTo>
                  <a:pt x="2788737" y="21325"/>
                </a:lnTo>
                <a:lnTo>
                  <a:pt x="2821709" y="21325"/>
                </a:lnTo>
                <a:lnTo>
                  <a:pt x="2813301" y="2699"/>
                </a:lnTo>
                <a:close/>
              </a:path>
              <a:path w="2898775" h="194945">
                <a:moveTo>
                  <a:pt x="2821709" y="21325"/>
                </a:moveTo>
                <a:lnTo>
                  <a:pt x="2802773" y="21325"/>
                </a:lnTo>
                <a:lnTo>
                  <a:pt x="2795768" y="37697"/>
                </a:lnTo>
                <a:lnTo>
                  <a:pt x="2861890" y="191657"/>
                </a:lnTo>
                <a:lnTo>
                  <a:pt x="2898602" y="191657"/>
                </a:lnTo>
                <a:lnTo>
                  <a:pt x="2878861" y="147927"/>
                </a:lnTo>
                <a:lnTo>
                  <a:pt x="2853792" y="147927"/>
                </a:lnTo>
                <a:lnTo>
                  <a:pt x="2844344" y="120393"/>
                </a:lnTo>
                <a:lnTo>
                  <a:pt x="2866432" y="120393"/>
                </a:lnTo>
                <a:lnTo>
                  <a:pt x="2821709" y="21325"/>
                </a:lnTo>
                <a:close/>
              </a:path>
              <a:path w="2898775" h="194945">
                <a:moveTo>
                  <a:pt x="2760383" y="120393"/>
                </a:moveTo>
                <a:lnTo>
                  <a:pt x="2742307" y="120393"/>
                </a:lnTo>
                <a:lnTo>
                  <a:pt x="2732859" y="147927"/>
                </a:lnTo>
                <a:lnTo>
                  <a:pt x="2748601" y="147927"/>
                </a:lnTo>
                <a:lnTo>
                  <a:pt x="2760383" y="120393"/>
                </a:lnTo>
                <a:close/>
              </a:path>
              <a:path w="2898775" h="194945">
                <a:moveTo>
                  <a:pt x="2831284" y="120393"/>
                </a:moveTo>
                <a:lnTo>
                  <a:pt x="2760383" y="120393"/>
                </a:lnTo>
                <a:lnTo>
                  <a:pt x="2748601" y="147927"/>
                </a:lnTo>
                <a:lnTo>
                  <a:pt x="2843109" y="147927"/>
                </a:lnTo>
                <a:lnTo>
                  <a:pt x="2831284" y="120393"/>
                </a:lnTo>
                <a:close/>
              </a:path>
              <a:path w="2898775" h="194945">
                <a:moveTo>
                  <a:pt x="2866432" y="120393"/>
                </a:moveTo>
                <a:lnTo>
                  <a:pt x="2844344" y="120393"/>
                </a:lnTo>
                <a:lnTo>
                  <a:pt x="2853792" y="147927"/>
                </a:lnTo>
                <a:lnTo>
                  <a:pt x="2878861" y="147927"/>
                </a:lnTo>
                <a:lnTo>
                  <a:pt x="2866432" y="120393"/>
                </a:lnTo>
                <a:close/>
              </a:path>
              <a:path w="2898775" h="194945">
                <a:moveTo>
                  <a:pt x="2802773" y="21325"/>
                </a:moveTo>
                <a:lnTo>
                  <a:pt x="2788737" y="21325"/>
                </a:lnTo>
                <a:lnTo>
                  <a:pt x="2795768" y="37697"/>
                </a:lnTo>
                <a:lnTo>
                  <a:pt x="2802773" y="21325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0" y="3779990"/>
            <a:ext cx="9319260" cy="2607310"/>
            <a:chOff x="0" y="3779990"/>
            <a:chExt cx="9319260" cy="260731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7822" y="4143975"/>
              <a:ext cx="2293123" cy="17450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3779990"/>
              <a:ext cx="9319260" cy="2607310"/>
            </a:xfrm>
            <a:custGeom>
              <a:avLst/>
              <a:gdLst/>
              <a:ahLst/>
              <a:cxnLst/>
              <a:rect l="l" t="t" r="r" b="b"/>
              <a:pathLst>
                <a:path w="9319260" h="2607310">
                  <a:moveTo>
                    <a:pt x="2817823" y="2480467"/>
                  </a:moveTo>
                  <a:lnTo>
                    <a:pt x="2778025" y="2529079"/>
                  </a:lnTo>
                  <a:lnTo>
                    <a:pt x="2816840" y="2556620"/>
                  </a:lnTo>
                  <a:lnTo>
                    <a:pt x="2858766" y="2578433"/>
                  </a:lnTo>
                  <a:lnTo>
                    <a:pt x="2903173" y="2594292"/>
                  </a:lnTo>
                  <a:lnTo>
                    <a:pt x="2949432" y="2603973"/>
                  </a:lnTo>
                  <a:lnTo>
                    <a:pt x="2996912" y="2607250"/>
                  </a:lnTo>
                  <a:lnTo>
                    <a:pt x="2996912" y="2544425"/>
                  </a:lnTo>
                  <a:lnTo>
                    <a:pt x="2948489" y="2540247"/>
                  </a:lnTo>
                  <a:lnTo>
                    <a:pt x="2901828" y="2527956"/>
                  </a:lnTo>
                  <a:lnTo>
                    <a:pt x="2857937" y="2507909"/>
                  </a:lnTo>
                  <a:lnTo>
                    <a:pt x="2817823" y="2480467"/>
                  </a:lnTo>
                  <a:close/>
                </a:path>
                <a:path w="9319260" h="2607310">
                  <a:moveTo>
                    <a:pt x="8973548" y="2544425"/>
                  </a:moveTo>
                  <a:lnTo>
                    <a:pt x="2996912" y="2544425"/>
                  </a:lnTo>
                  <a:lnTo>
                    <a:pt x="2996912" y="2607250"/>
                  </a:lnTo>
                  <a:lnTo>
                    <a:pt x="8973548" y="2607250"/>
                  </a:lnTo>
                  <a:lnTo>
                    <a:pt x="8973548" y="2544425"/>
                  </a:lnTo>
                  <a:close/>
                </a:path>
                <a:path w="9319260" h="2607310">
                  <a:moveTo>
                    <a:pt x="9319087" y="0"/>
                  </a:moveTo>
                  <a:lnTo>
                    <a:pt x="9256262" y="0"/>
                  </a:lnTo>
                  <a:lnTo>
                    <a:pt x="9256262" y="2261711"/>
                  </a:lnTo>
                  <a:lnTo>
                    <a:pt x="9252562" y="2307568"/>
                  </a:lnTo>
                  <a:lnTo>
                    <a:pt x="9241849" y="2351070"/>
                  </a:lnTo>
                  <a:lnTo>
                    <a:pt x="9224706" y="2391634"/>
                  </a:lnTo>
                  <a:lnTo>
                    <a:pt x="9201715" y="2428678"/>
                  </a:lnTo>
                  <a:lnTo>
                    <a:pt x="9173457" y="2461620"/>
                  </a:lnTo>
                  <a:lnTo>
                    <a:pt x="9140515" y="2489877"/>
                  </a:lnTo>
                  <a:lnTo>
                    <a:pt x="9103472" y="2512869"/>
                  </a:lnTo>
                  <a:lnTo>
                    <a:pt x="9062908" y="2530012"/>
                  </a:lnTo>
                  <a:lnTo>
                    <a:pt x="9019406" y="2540724"/>
                  </a:lnTo>
                  <a:lnTo>
                    <a:pt x="8973548" y="2544425"/>
                  </a:lnTo>
                  <a:lnTo>
                    <a:pt x="8973548" y="2607250"/>
                  </a:lnTo>
                  <a:lnTo>
                    <a:pt x="9020436" y="2604096"/>
                  </a:lnTo>
                  <a:lnTo>
                    <a:pt x="9065406" y="2594907"/>
                  </a:lnTo>
                  <a:lnTo>
                    <a:pt x="9108048" y="2580096"/>
                  </a:lnTo>
                  <a:lnTo>
                    <a:pt x="9147949" y="2560074"/>
                  </a:lnTo>
                  <a:lnTo>
                    <a:pt x="9184697" y="2535253"/>
                  </a:lnTo>
                  <a:lnTo>
                    <a:pt x="9217881" y="2506044"/>
                  </a:lnTo>
                  <a:lnTo>
                    <a:pt x="9247090" y="2472859"/>
                  </a:lnTo>
                  <a:lnTo>
                    <a:pt x="9271911" y="2436111"/>
                  </a:lnTo>
                  <a:lnTo>
                    <a:pt x="9291933" y="2396210"/>
                  </a:lnTo>
                  <a:lnTo>
                    <a:pt x="9306744" y="2353569"/>
                  </a:lnTo>
                  <a:lnTo>
                    <a:pt x="9315933" y="2308598"/>
                  </a:lnTo>
                  <a:lnTo>
                    <a:pt x="9319087" y="2261711"/>
                  </a:lnTo>
                  <a:lnTo>
                    <a:pt x="9319087" y="0"/>
                  </a:lnTo>
                  <a:close/>
                </a:path>
                <a:path w="9319260" h="2607310">
                  <a:moveTo>
                    <a:pt x="0" y="173595"/>
                  </a:moveTo>
                  <a:lnTo>
                    <a:pt x="0" y="254789"/>
                  </a:lnTo>
                  <a:lnTo>
                    <a:pt x="2778025" y="2529079"/>
                  </a:lnTo>
                  <a:lnTo>
                    <a:pt x="2797924" y="2504773"/>
                  </a:lnTo>
                  <a:lnTo>
                    <a:pt x="2817823" y="2480467"/>
                  </a:lnTo>
                  <a:lnTo>
                    <a:pt x="0" y="173595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3265" y="8830621"/>
            <a:ext cx="4387953" cy="81463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565093" y="8659422"/>
            <a:ext cx="62865" cy="1157605"/>
          </a:xfrm>
          <a:custGeom>
            <a:avLst/>
            <a:gdLst/>
            <a:ahLst/>
            <a:cxnLst/>
            <a:rect l="l" t="t" r="r" b="b"/>
            <a:pathLst>
              <a:path w="62865" h="1157604">
                <a:moveTo>
                  <a:pt x="62825" y="0"/>
                </a:moveTo>
                <a:lnTo>
                  <a:pt x="0" y="0"/>
                </a:lnTo>
                <a:lnTo>
                  <a:pt x="0" y="1157032"/>
                </a:lnTo>
                <a:lnTo>
                  <a:pt x="62825" y="1157032"/>
                </a:lnTo>
                <a:lnTo>
                  <a:pt x="62825" y="0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6240" y="2139725"/>
            <a:ext cx="5151955" cy="81463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033736" y="2073105"/>
            <a:ext cx="62865" cy="1570990"/>
          </a:xfrm>
          <a:custGeom>
            <a:avLst/>
            <a:gdLst/>
            <a:ahLst/>
            <a:cxnLst/>
            <a:rect l="l" t="t" r="r" b="b"/>
            <a:pathLst>
              <a:path w="62865" h="1570989">
                <a:moveTo>
                  <a:pt x="0" y="1570869"/>
                </a:moveTo>
                <a:lnTo>
                  <a:pt x="62825" y="1570869"/>
                </a:lnTo>
                <a:lnTo>
                  <a:pt x="62825" y="0"/>
                </a:lnTo>
                <a:lnTo>
                  <a:pt x="0" y="0"/>
                </a:lnTo>
                <a:lnTo>
                  <a:pt x="0" y="1570869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51301" y="670136"/>
            <a:ext cx="19853275" cy="10638790"/>
            <a:chOff x="251301" y="670136"/>
            <a:chExt cx="19853275" cy="10638790"/>
          </a:xfrm>
        </p:grpSpPr>
        <p:sp>
          <p:nvSpPr>
            <p:cNvPr id="7" name="object 7"/>
            <p:cNvSpPr/>
            <p:nvPr/>
          </p:nvSpPr>
          <p:spPr>
            <a:xfrm>
              <a:off x="15274170" y="3777608"/>
              <a:ext cx="4830445" cy="4851400"/>
            </a:xfrm>
            <a:custGeom>
              <a:avLst/>
              <a:gdLst/>
              <a:ahLst/>
              <a:cxnLst/>
              <a:rect l="l" t="t" r="r" b="b"/>
              <a:pathLst>
                <a:path w="4830444" h="4851400">
                  <a:moveTo>
                    <a:pt x="1374450" y="4471908"/>
                  </a:moveTo>
                  <a:lnTo>
                    <a:pt x="1326864" y="4512927"/>
                  </a:lnTo>
                  <a:lnTo>
                    <a:pt x="1358484" y="4547943"/>
                  </a:lnTo>
                  <a:lnTo>
                    <a:pt x="1391235" y="4580993"/>
                  </a:lnTo>
                  <a:lnTo>
                    <a:pt x="1425052" y="4612085"/>
                  </a:lnTo>
                  <a:lnTo>
                    <a:pt x="1459871" y="4641230"/>
                  </a:lnTo>
                  <a:lnTo>
                    <a:pt x="1495627" y="4668437"/>
                  </a:lnTo>
                  <a:lnTo>
                    <a:pt x="1532256" y="4693715"/>
                  </a:lnTo>
                  <a:lnTo>
                    <a:pt x="1569693" y="4717073"/>
                  </a:lnTo>
                  <a:lnTo>
                    <a:pt x="1607873" y="4738522"/>
                  </a:lnTo>
                  <a:lnTo>
                    <a:pt x="1646732" y="4758070"/>
                  </a:lnTo>
                  <a:lnTo>
                    <a:pt x="1686205" y="4775727"/>
                  </a:lnTo>
                  <a:lnTo>
                    <a:pt x="1726227" y="4791502"/>
                  </a:lnTo>
                  <a:lnTo>
                    <a:pt x="1766735" y="4805405"/>
                  </a:lnTo>
                  <a:lnTo>
                    <a:pt x="1807664" y="4817445"/>
                  </a:lnTo>
                  <a:lnTo>
                    <a:pt x="1848948" y="4827632"/>
                  </a:lnTo>
                  <a:lnTo>
                    <a:pt x="1890524" y="4835975"/>
                  </a:lnTo>
                  <a:lnTo>
                    <a:pt x="1932326" y="4842483"/>
                  </a:lnTo>
                  <a:lnTo>
                    <a:pt x="1974291" y="4847166"/>
                  </a:lnTo>
                  <a:lnTo>
                    <a:pt x="2016354" y="4850033"/>
                  </a:lnTo>
                  <a:lnTo>
                    <a:pt x="2058449" y="4851094"/>
                  </a:lnTo>
                  <a:lnTo>
                    <a:pt x="2100513" y="4850358"/>
                  </a:lnTo>
                  <a:lnTo>
                    <a:pt x="2142481" y="4847835"/>
                  </a:lnTo>
                  <a:lnTo>
                    <a:pt x="2184289" y="4843534"/>
                  </a:lnTo>
                  <a:lnTo>
                    <a:pt x="2225871" y="4837464"/>
                  </a:lnTo>
                  <a:lnTo>
                    <a:pt x="2267164" y="4829635"/>
                  </a:lnTo>
                  <a:lnTo>
                    <a:pt x="2308102" y="4820057"/>
                  </a:lnTo>
                  <a:lnTo>
                    <a:pt x="2348621" y="4808738"/>
                  </a:lnTo>
                  <a:lnTo>
                    <a:pt x="2388657" y="4795688"/>
                  </a:lnTo>
                  <a:lnTo>
                    <a:pt x="2408586" y="4788233"/>
                  </a:lnTo>
                  <a:lnTo>
                    <a:pt x="2070085" y="4788233"/>
                  </a:lnTo>
                  <a:lnTo>
                    <a:pt x="2027895" y="4787620"/>
                  </a:lnTo>
                  <a:lnTo>
                    <a:pt x="1985725" y="4785070"/>
                  </a:lnTo>
                  <a:lnTo>
                    <a:pt x="1943651" y="4780572"/>
                  </a:lnTo>
                  <a:lnTo>
                    <a:pt x="1901745" y="4774114"/>
                  </a:lnTo>
                  <a:lnTo>
                    <a:pt x="1860084" y="4765686"/>
                  </a:lnTo>
                  <a:lnTo>
                    <a:pt x="1818740" y="4755277"/>
                  </a:lnTo>
                  <a:lnTo>
                    <a:pt x="1777788" y="4742877"/>
                  </a:lnTo>
                  <a:lnTo>
                    <a:pt x="1737303" y="4728474"/>
                  </a:lnTo>
                  <a:lnTo>
                    <a:pt x="1697358" y="4712057"/>
                  </a:lnTo>
                  <a:lnTo>
                    <a:pt x="1658028" y="4693616"/>
                  </a:lnTo>
                  <a:lnTo>
                    <a:pt x="1619388" y="4673139"/>
                  </a:lnTo>
                  <a:lnTo>
                    <a:pt x="1581512" y="4650617"/>
                  </a:lnTo>
                  <a:lnTo>
                    <a:pt x="1544473" y="4626038"/>
                  </a:lnTo>
                  <a:lnTo>
                    <a:pt x="1508347" y="4599391"/>
                  </a:lnTo>
                  <a:lnTo>
                    <a:pt x="1473207" y="4570665"/>
                  </a:lnTo>
                  <a:lnTo>
                    <a:pt x="1439128" y="4539850"/>
                  </a:lnTo>
                  <a:lnTo>
                    <a:pt x="1406185" y="4506935"/>
                  </a:lnTo>
                  <a:lnTo>
                    <a:pt x="1374450" y="4471908"/>
                  </a:lnTo>
                  <a:close/>
                </a:path>
                <a:path w="4830444" h="4851400">
                  <a:moveTo>
                    <a:pt x="2895689" y="4249852"/>
                  </a:moveTo>
                  <a:lnTo>
                    <a:pt x="2875291" y="4292488"/>
                  </a:lnTo>
                  <a:lnTo>
                    <a:pt x="2853131" y="4333447"/>
                  </a:lnTo>
                  <a:lnTo>
                    <a:pt x="2829282" y="4372717"/>
                  </a:lnTo>
                  <a:lnTo>
                    <a:pt x="2803820" y="4410289"/>
                  </a:lnTo>
                  <a:lnTo>
                    <a:pt x="2776818" y="4446151"/>
                  </a:lnTo>
                  <a:lnTo>
                    <a:pt x="2748351" y="4480292"/>
                  </a:lnTo>
                  <a:lnTo>
                    <a:pt x="2718493" y="4512702"/>
                  </a:lnTo>
                  <a:lnTo>
                    <a:pt x="2687319" y="4543369"/>
                  </a:lnTo>
                  <a:lnTo>
                    <a:pt x="2654902" y="4572283"/>
                  </a:lnTo>
                  <a:lnTo>
                    <a:pt x="2621316" y="4599433"/>
                  </a:lnTo>
                  <a:lnTo>
                    <a:pt x="2586638" y="4624808"/>
                  </a:lnTo>
                  <a:lnTo>
                    <a:pt x="2550939" y="4648398"/>
                  </a:lnTo>
                  <a:lnTo>
                    <a:pt x="2514296" y="4670190"/>
                  </a:lnTo>
                  <a:lnTo>
                    <a:pt x="2476782" y="4690176"/>
                  </a:lnTo>
                  <a:lnTo>
                    <a:pt x="2438471" y="4708343"/>
                  </a:lnTo>
                  <a:lnTo>
                    <a:pt x="2399437" y="4724680"/>
                  </a:lnTo>
                  <a:lnTo>
                    <a:pt x="2359756" y="4739178"/>
                  </a:lnTo>
                  <a:lnTo>
                    <a:pt x="2319501" y="4751825"/>
                  </a:lnTo>
                  <a:lnTo>
                    <a:pt x="2278747" y="4762611"/>
                  </a:lnTo>
                  <a:lnTo>
                    <a:pt x="2237568" y="4771523"/>
                  </a:lnTo>
                  <a:lnTo>
                    <a:pt x="2196038" y="4778553"/>
                  </a:lnTo>
                  <a:lnTo>
                    <a:pt x="2154231" y="4783688"/>
                  </a:lnTo>
                  <a:lnTo>
                    <a:pt x="2112222" y="4786918"/>
                  </a:lnTo>
                  <a:lnTo>
                    <a:pt x="2070085" y="4788233"/>
                  </a:lnTo>
                  <a:lnTo>
                    <a:pt x="2408586" y="4788233"/>
                  </a:lnTo>
                  <a:lnTo>
                    <a:pt x="2467020" y="4764433"/>
                  </a:lnTo>
                  <a:lnTo>
                    <a:pt x="2505218" y="4746247"/>
                  </a:lnTo>
                  <a:lnTo>
                    <a:pt x="2542674" y="4726368"/>
                  </a:lnTo>
                  <a:lnTo>
                    <a:pt x="2579324" y="4704805"/>
                  </a:lnTo>
                  <a:lnTo>
                    <a:pt x="2615103" y="4681568"/>
                  </a:lnTo>
                  <a:lnTo>
                    <a:pt x="2649946" y="4656666"/>
                  </a:lnTo>
                  <a:lnTo>
                    <a:pt x="2683790" y="4630109"/>
                  </a:lnTo>
                  <a:lnTo>
                    <a:pt x="2716568" y="4601905"/>
                  </a:lnTo>
                  <a:lnTo>
                    <a:pt x="2748218" y="4572065"/>
                  </a:lnTo>
                  <a:lnTo>
                    <a:pt x="2778674" y="4540597"/>
                  </a:lnTo>
                  <a:lnTo>
                    <a:pt x="2807871" y="4507512"/>
                  </a:lnTo>
                  <a:lnTo>
                    <a:pt x="2835746" y="4472819"/>
                  </a:lnTo>
                  <a:lnTo>
                    <a:pt x="2862233" y="4436526"/>
                  </a:lnTo>
                  <a:lnTo>
                    <a:pt x="2887268" y="4398644"/>
                  </a:lnTo>
                  <a:lnTo>
                    <a:pt x="2910787" y="4359183"/>
                  </a:lnTo>
                  <a:lnTo>
                    <a:pt x="2932724" y="4318150"/>
                  </a:lnTo>
                  <a:lnTo>
                    <a:pt x="2953015" y="4275556"/>
                  </a:lnTo>
                  <a:lnTo>
                    <a:pt x="2895689" y="4249852"/>
                  </a:lnTo>
                  <a:close/>
                </a:path>
                <a:path w="4830444" h="4851400">
                  <a:moveTo>
                    <a:pt x="47586" y="2932579"/>
                  </a:moveTo>
                  <a:lnTo>
                    <a:pt x="0" y="2973597"/>
                  </a:lnTo>
                  <a:lnTo>
                    <a:pt x="1326864" y="4512927"/>
                  </a:lnTo>
                  <a:lnTo>
                    <a:pt x="1374450" y="4471908"/>
                  </a:lnTo>
                  <a:lnTo>
                    <a:pt x="47586" y="2932579"/>
                  </a:lnTo>
                  <a:close/>
                </a:path>
                <a:path w="4830444" h="4851400">
                  <a:moveTo>
                    <a:pt x="4801266" y="0"/>
                  </a:moveTo>
                  <a:lnTo>
                    <a:pt x="2895689" y="4249852"/>
                  </a:lnTo>
                  <a:lnTo>
                    <a:pt x="2953015" y="4275556"/>
                  </a:lnTo>
                  <a:lnTo>
                    <a:pt x="4829929" y="89629"/>
                  </a:lnTo>
                  <a:lnTo>
                    <a:pt x="4829929" y="12852"/>
                  </a:lnTo>
                  <a:lnTo>
                    <a:pt x="4801266" y="0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78693" y="670136"/>
              <a:ext cx="5320364" cy="1047088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60161" y="3582775"/>
              <a:ext cx="10617835" cy="3961765"/>
            </a:xfrm>
            <a:custGeom>
              <a:avLst/>
              <a:gdLst/>
              <a:ahLst/>
              <a:cxnLst/>
              <a:rect l="l" t="t" r="r" b="b"/>
              <a:pathLst>
                <a:path w="10617835" h="3961765">
                  <a:moveTo>
                    <a:pt x="1769806" y="3398339"/>
                  </a:moveTo>
                  <a:lnTo>
                    <a:pt x="1712859" y="3424873"/>
                  </a:lnTo>
                  <a:lnTo>
                    <a:pt x="1733994" y="3467454"/>
                  </a:lnTo>
                  <a:lnTo>
                    <a:pt x="1756908" y="3508388"/>
                  </a:lnTo>
                  <a:lnTo>
                    <a:pt x="1781526" y="3547662"/>
                  </a:lnTo>
                  <a:lnTo>
                    <a:pt x="1807774" y="3585258"/>
                  </a:lnTo>
                  <a:lnTo>
                    <a:pt x="1835576" y="3621161"/>
                  </a:lnTo>
                  <a:lnTo>
                    <a:pt x="1864858" y="3655357"/>
                  </a:lnTo>
                  <a:lnTo>
                    <a:pt x="1895545" y="3687830"/>
                  </a:lnTo>
                  <a:lnTo>
                    <a:pt x="1927563" y="3718565"/>
                  </a:lnTo>
                  <a:lnTo>
                    <a:pt x="1960837" y="3747545"/>
                  </a:lnTo>
                  <a:lnTo>
                    <a:pt x="1995292" y="3774756"/>
                  </a:lnTo>
                  <a:lnTo>
                    <a:pt x="2030854" y="3800183"/>
                  </a:lnTo>
                  <a:lnTo>
                    <a:pt x="2067448" y="3823810"/>
                  </a:lnTo>
                  <a:lnTo>
                    <a:pt x="2104999" y="3845621"/>
                  </a:lnTo>
                  <a:lnTo>
                    <a:pt x="2143432" y="3865602"/>
                  </a:lnTo>
                  <a:lnTo>
                    <a:pt x="2182674" y="3883737"/>
                  </a:lnTo>
                  <a:lnTo>
                    <a:pt x="2222649" y="3900010"/>
                  </a:lnTo>
                  <a:lnTo>
                    <a:pt x="2263282" y="3914407"/>
                  </a:lnTo>
                  <a:lnTo>
                    <a:pt x="2304499" y="3926912"/>
                  </a:lnTo>
                  <a:lnTo>
                    <a:pt x="2346226" y="3937509"/>
                  </a:lnTo>
                  <a:lnTo>
                    <a:pt x="2388386" y="3946183"/>
                  </a:lnTo>
                  <a:lnTo>
                    <a:pt x="2430907" y="3952919"/>
                  </a:lnTo>
                  <a:lnTo>
                    <a:pt x="2473713" y="3957701"/>
                  </a:lnTo>
                  <a:lnTo>
                    <a:pt x="2516729" y="3960515"/>
                  </a:lnTo>
                  <a:lnTo>
                    <a:pt x="2559882" y="3961344"/>
                  </a:lnTo>
                  <a:lnTo>
                    <a:pt x="2603095" y="3960173"/>
                  </a:lnTo>
                  <a:lnTo>
                    <a:pt x="2646295" y="3956988"/>
                  </a:lnTo>
                  <a:lnTo>
                    <a:pt x="2689407" y="3951772"/>
                  </a:lnTo>
                  <a:lnTo>
                    <a:pt x="2732355" y="3944510"/>
                  </a:lnTo>
                  <a:lnTo>
                    <a:pt x="2775067" y="3935187"/>
                  </a:lnTo>
                  <a:lnTo>
                    <a:pt x="2817466" y="3923788"/>
                  </a:lnTo>
                  <a:lnTo>
                    <a:pt x="2859478" y="3910297"/>
                  </a:lnTo>
                  <a:lnTo>
                    <a:pt x="2891140" y="3898411"/>
                  </a:lnTo>
                  <a:lnTo>
                    <a:pt x="2569304" y="3898411"/>
                  </a:lnTo>
                  <a:lnTo>
                    <a:pt x="2526878" y="3898020"/>
                  </a:lnTo>
                  <a:lnTo>
                    <a:pt x="2484579" y="3895570"/>
                  </a:lnTo>
                  <a:lnTo>
                    <a:pt x="2442487" y="3891079"/>
                  </a:lnTo>
                  <a:lnTo>
                    <a:pt x="2400684" y="3884563"/>
                  </a:lnTo>
                  <a:lnTo>
                    <a:pt x="2359252" y="3876038"/>
                  </a:lnTo>
                  <a:lnTo>
                    <a:pt x="2318272" y="3865523"/>
                  </a:lnTo>
                  <a:lnTo>
                    <a:pt x="2277826" y="3853033"/>
                  </a:lnTo>
                  <a:lnTo>
                    <a:pt x="2237995" y="3838585"/>
                  </a:lnTo>
                  <a:lnTo>
                    <a:pt x="2198861" y="3822196"/>
                  </a:lnTo>
                  <a:lnTo>
                    <a:pt x="2160506" y="3803883"/>
                  </a:lnTo>
                  <a:lnTo>
                    <a:pt x="2123010" y="3783662"/>
                  </a:lnTo>
                  <a:lnTo>
                    <a:pt x="2086455" y="3761551"/>
                  </a:lnTo>
                  <a:lnTo>
                    <a:pt x="2050924" y="3737566"/>
                  </a:lnTo>
                  <a:lnTo>
                    <a:pt x="2016497" y="3711723"/>
                  </a:lnTo>
                  <a:lnTo>
                    <a:pt x="1983255" y="3684041"/>
                  </a:lnTo>
                  <a:lnTo>
                    <a:pt x="1951282" y="3654534"/>
                  </a:lnTo>
                  <a:lnTo>
                    <a:pt x="1920657" y="3623221"/>
                  </a:lnTo>
                  <a:lnTo>
                    <a:pt x="1891463" y="3590118"/>
                  </a:lnTo>
                  <a:lnTo>
                    <a:pt x="1863781" y="3555242"/>
                  </a:lnTo>
                  <a:lnTo>
                    <a:pt x="1837693" y="3518609"/>
                  </a:lnTo>
                  <a:lnTo>
                    <a:pt x="1813280" y="3480236"/>
                  </a:lnTo>
                  <a:lnTo>
                    <a:pt x="1790624" y="3440140"/>
                  </a:lnTo>
                  <a:lnTo>
                    <a:pt x="1769806" y="3398339"/>
                  </a:lnTo>
                  <a:close/>
                </a:path>
                <a:path w="10617835" h="3961765">
                  <a:moveTo>
                    <a:pt x="3130838" y="3678358"/>
                  </a:moveTo>
                  <a:lnTo>
                    <a:pt x="3095208" y="3708546"/>
                  </a:lnTo>
                  <a:lnTo>
                    <a:pt x="3058564" y="3736441"/>
                  </a:lnTo>
                  <a:lnTo>
                    <a:pt x="3020985" y="3762059"/>
                  </a:lnTo>
                  <a:lnTo>
                    <a:pt x="2982554" y="3785418"/>
                  </a:lnTo>
                  <a:lnTo>
                    <a:pt x="2943352" y="3806534"/>
                  </a:lnTo>
                  <a:lnTo>
                    <a:pt x="2903462" y="3825424"/>
                  </a:lnTo>
                  <a:lnTo>
                    <a:pt x="2862963" y="3842104"/>
                  </a:lnTo>
                  <a:lnTo>
                    <a:pt x="2821938" y="3856591"/>
                  </a:lnTo>
                  <a:lnTo>
                    <a:pt x="2780468" y="3868903"/>
                  </a:lnTo>
                  <a:lnTo>
                    <a:pt x="2738635" y="3879056"/>
                  </a:lnTo>
                  <a:lnTo>
                    <a:pt x="2696521" y="3887066"/>
                  </a:lnTo>
                  <a:lnTo>
                    <a:pt x="2654207" y="3892951"/>
                  </a:lnTo>
                  <a:lnTo>
                    <a:pt x="2611774" y="3896727"/>
                  </a:lnTo>
                  <a:lnTo>
                    <a:pt x="2569304" y="3898411"/>
                  </a:lnTo>
                  <a:lnTo>
                    <a:pt x="2891140" y="3898411"/>
                  </a:lnTo>
                  <a:lnTo>
                    <a:pt x="2942042" y="3876978"/>
                  </a:lnTo>
                  <a:lnTo>
                    <a:pt x="2982446" y="3857119"/>
                  </a:lnTo>
                  <a:lnTo>
                    <a:pt x="3022164" y="3835107"/>
                  </a:lnTo>
                  <a:lnTo>
                    <a:pt x="3061121" y="3810926"/>
                  </a:lnTo>
                  <a:lnTo>
                    <a:pt x="3099243" y="3784561"/>
                  </a:lnTo>
                  <a:lnTo>
                    <a:pt x="3136456" y="3755997"/>
                  </a:lnTo>
                  <a:lnTo>
                    <a:pt x="3172685" y="3725218"/>
                  </a:lnTo>
                  <a:lnTo>
                    <a:pt x="3130838" y="3678358"/>
                  </a:lnTo>
                  <a:close/>
                </a:path>
                <a:path w="10617835" h="3961765">
                  <a:moveTo>
                    <a:pt x="6943351" y="273660"/>
                  </a:moveTo>
                  <a:lnTo>
                    <a:pt x="3130838" y="3678358"/>
                  </a:lnTo>
                  <a:lnTo>
                    <a:pt x="3172685" y="3725218"/>
                  </a:lnTo>
                  <a:lnTo>
                    <a:pt x="6985198" y="320520"/>
                  </a:lnTo>
                  <a:lnTo>
                    <a:pt x="6943351" y="273660"/>
                  </a:lnTo>
                  <a:close/>
                </a:path>
                <a:path w="10617835" h="3961765">
                  <a:moveTo>
                    <a:pt x="216877" y="65401"/>
                  </a:moveTo>
                  <a:lnTo>
                    <a:pt x="159929" y="91935"/>
                  </a:lnTo>
                  <a:lnTo>
                    <a:pt x="1712859" y="3424873"/>
                  </a:lnTo>
                  <a:lnTo>
                    <a:pt x="1769806" y="3398339"/>
                  </a:lnTo>
                  <a:lnTo>
                    <a:pt x="216877" y="65401"/>
                  </a:lnTo>
                  <a:close/>
                </a:path>
                <a:path w="10617835" h="3961765">
                  <a:moveTo>
                    <a:pt x="8233859" y="267684"/>
                  </a:moveTo>
                  <a:lnTo>
                    <a:pt x="8192448" y="314929"/>
                  </a:lnTo>
                  <a:lnTo>
                    <a:pt x="10575830" y="2404015"/>
                  </a:lnTo>
                  <a:lnTo>
                    <a:pt x="10617241" y="2356770"/>
                  </a:lnTo>
                  <a:lnTo>
                    <a:pt x="8233859" y="267684"/>
                  </a:lnTo>
                  <a:close/>
                </a:path>
                <a:path w="10617835" h="3961765">
                  <a:moveTo>
                    <a:pt x="7587473" y="26203"/>
                  </a:moveTo>
                  <a:lnTo>
                    <a:pt x="7541387" y="27503"/>
                  </a:lnTo>
                  <a:lnTo>
                    <a:pt x="7495394" y="30976"/>
                  </a:lnTo>
                  <a:lnTo>
                    <a:pt x="7449575" y="36621"/>
                  </a:lnTo>
                  <a:lnTo>
                    <a:pt x="7404014" y="44438"/>
                  </a:lnTo>
                  <a:lnTo>
                    <a:pt x="7358792" y="54426"/>
                  </a:lnTo>
                  <a:lnTo>
                    <a:pt x="7313992" y="66586"/>
                  </a:lnTo>
                  <a:lnTo>
                    <a:pt x="7269695" y="80916"/>
                  </a:lnTo>
                  <a:lnTo>
                    <a:pt x="7225986" y="97417"/>
                  </a:lnTo>
                  <a:lnTo>
                    <a:pt x="7182944" y="116087"/>
                  </a:lnTo>
                  <a:lnTo>
                    <a:pt x="7140654" y="136928"/>
                  </a:lnTo>
                  <a:lnTo>
                    <a:pt x="7099197" y="159937"/>
                  </a:lnTo>
                  <a:lnTo>
                    <a:pt x="7058656" y="185116"/>
                  </a:lnTo>
                  <a:lnTo>
                    <a:pt x="7019113" y="212463"/>
                  </a:lnTo>
                  <a:lnTo>
                    <a:pt x="6980651" y="241978"/>
                  </a:lnTo>
                  <a:lnTo>
                    <a:pt x="6943351" y="273660"/>
                  </a:lnTo>
                  <a:lnTo>
                    <a:pt x="6985198" y="320520"/>
                  </a:lnTo>
                  <a:lnTo>
                    <a:pt x="7022626" y="288842"/>
                  </a:lnTo>
                  <a:lnTo>
                    <a:pt x="7061297" y="259492"/>
                  </a:lnTo>
                  <a:lnTo>
                    <a:pt x="7101115" y="232470"/>
                  </a:lnTo>
                  <a:lnTo>
                    <a:pt x="7141987" y="207777"/>
                  </a:lnTo>
                  <a:lnTo>
                    <a:pt x="7183816" y="185413"/>
                  </a:lnTo>
                  <a:lnTo>
                    <a:pt x="7226509" y="165379"/>
                  </a:lnTo>
                  <a:lnTo>
                    <a:pt x="7269970" y="147675"/>
                  </a:lnTo>
                  <a:lnTo>
                    <a:pt x="7314105" y="132302"/>
                  </a:lnTo>
                  <a:lnTo>
                    <a:pt x="7358820" y="119259"/>
                  </a:lnTo>
                  <a:lnTo>
                    <a:pt x="7404018" y="108549"/>
                  </a:lnTo>
                  <a:lnTo>
                    <a:pt x="7449607" y="100170"/>
                  </a:lnTo>
                  <a:lnTo>
                    <a:pt x="7495491" y="94123"/>
                  </a:lnTo>
                  <a:lnTo>
                    <a:pt x="7541574" y="90409"/>
                  </a:lnTo>
                  <a:lnTo>
                    <a:pt x="7587764" y="89028"/>
                  </a:lnTo>
                  <a:lnTo>
                    <a:pt x="7935876" y="89028"/>
                  </a:lnTo>
                  <a:lnTo>
                    <a:pt x="7905743" y="77970"/>
                  </a:lnTo>
                  <a:lnTo>
                    <a:pt x="7861316" y="64051"/>
                  </a:lnTo>
                  <a:lnTo>
                    <a:pt x="7816405" y="52307"/>
                  </a:lnTo>
                  <a:lnTo>
                    <a:pt x="7771093" y="42738"/>
                  </a:lnTo>
                  <a:lnTo>
                    <a:pt x="7725461" y="35343"/>
                  </a:lnTo>
                  <a:lnTo>
                    <a:pt x="7679592" y="30123"/>
                  </a:lnTo>
                  <a:lnTo>
                    <a:pt x="7633568" y="27076"/>
                  </a:lnTo>
                  <a:lnTo>
                    <a:pt x="7587473" y="26203"/>
                  </a:lnTo>
                  <a:close/>
                </a:path>
                <a:path w="10617835" h="3961765">
                  <a:moveTo>
                    <a:pt x="7935876" y="89028"/>
                  </a:moveTo>
                  <a:lnTo>
                    <a:pt x="7587764" y="89028"/>
                  </a:lnTo>
                  <a:lnTo>
                    <a:pt x="7633964" y="89981"/>
                  </a:lnTo>
                  <a:lnTo>
                    <a:pt x="7680080" y="93268"/>
                  </a:lnTo>
                  <a:lnTo>
                    <a:pt x="7726018" y="98889"/>
                  </a:lnTo>
                  <a:lnTo>
                    <a:pt x="7771682" y="106846"/>
                  </a:lnTo>
                  <a:lnTo>
                    <a:pt x="7816978" y="117138"/>
                  </a:lnTo>
                  <a:lnTo>
                    <a:pt x="7861812" y="129765"/>
                  </a:lnTo>
                  <a:lnTo>
                    <a:pt x="7906087" y="144729"/>
                  </a:lnTo>
                  <a:lnTo>
                    <a:pt x="7949711" y="162030"/>
                  </a:lnTo>
                  <a:lnTo>
                    <a:pt x="7992587" y="181668"/>
                  </a:lnTo>
                  <a:lnTo>
                    <a:pt x="8034622" y="203643"/>
                  </a:lnTo>
                  <a:lnTo>
                    <a:pt x="8075720" y="227957"/>
                  </a:lnTo>
                  <a:lnTo>
                    <a:pt x="8115787" y="254608"/>
                  </a:lnTo>
                  <a:lnTo>
                    <a:pt x="8154728" y="283599"/>
                  </a:lnTo>
                  <a:lnTo>
                    <a:pt x="8192448" y="314929"/>
                  </a:lnTo>
                  <a:lnTo>
                    <a:pt x="8233859" y="267684"/>
                  </a:lnTo>
                  <a:lnTo>
                    <a:pt x="8196267" y="236348"/>
                  </a:lnTo>
                  <a:lnTo>
                    <a:pt x="8157533" y="207191"/>
                  </a:lnTo>
                  <a:lnTo>
                    <a:pt x="8117738" y="180211"/>
                  </a:lnTo>
                  <a:lnTo>
                    <a:pt x="8076966" y="155409"/>
                  </a:lnTo>
                  <a:lnTo>
                    <a:pt x="8035298" y="132785"/>
                  </a:lnTo>
                  <a:lnTo>
                    <a:pt x="7992816" y="112337"/>
                  </a:lnTo>
                  <a:lnTo>
                    <a:pt x="7949604" y="94066"/>
                  </a:lnTo>
                  <a:lnTo>
                    <a:pt x="7935876" y="89028"/>
                  </a:lnTo>
                  <a:close/>
                </a:path>
                <a:path w="10617835" h="3961765">
                  <a:moveTo>
                    <a:pt x="125658" y="0"/>
                  </a:moveTo>
                  <a:lnTo>
                    <a:pt x="55062" y="15639"/>
                  </a:lnTo>
                  <a:lnTo>
                    <a:pt x="7209" y="71898"/>
                  </a:lnTo>
                  <a:lnTo>
                    <a:pt x="0" y="113446"/>
                  </a:lnTo>
                  <a:lnTo>
                    <a:pt x="62825" y="113446"/>
                  </a:lnTo>
                  <a:lnTo>
                    <a:pt x="74760" y="80138"/>
                  </a:lnTo>
                  <a:lnTo>
                    <a:pt x="102743" y="63717"/>
                  </a:lnTo>
                  <a:lnTo>
                    <a:pt x="215705" y="63717"/>
                  </a:lnTo>
                  <a:lnTo>
                    <a:pt x="192794" y="30785"/>
                  </a:lnTo>
                  <a:lnTo>
                    <a:pt x="161296" y="9226"/>
                  </a:lnTo>
                  <a:lnTo>
                    <a:pt x="125658" y="0"/>
                  </a:lnTo>
                  <a:close/>
                </a:path>
                <a:path w="10617835" h="3961765">
                  <a:moveTo>
                    <a:pt x="215705" y="63717"/>
                  </a:moveTo>
                  <a:lnTo>
                    <a:pt x="102743" y="63717"/>
                  </a:lnTo>
                  <a:lnTo>
                    <a:pt x="135044" y="66783"/>
                  </a:lnTo>
                  <a:lnTo>
                    <a:pt x="159929" y="91935"/>
                  </a:lnTo>
                  <a:lnTo>
                    <a:pt x="216877" y="65401"/>
                  </a:lnTo>
                  <a:lnTo>
                    <a:pt x="215705" y="63717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301" y="3099382"/>
              <a:ext cx="5361093" cy="8209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09374" y="2891837"/>
            <a:ext cx="168275" cy="163830"/>
          </a:xfrm>
          <a:custGeom>
            <a:avLst/>
            <a:gdLst/>
            <a:ahLst/>
            <a:cxnLst/>
            <a:rect l="l" t="t" r="r" b="b"/>
            <a:pathLst>
              <a:path w="168275" h="163830">
                <a:moveTo>
                  <a:pt x="43245" y="0"/>
                </a:moveTo>
                <a:lnTo>
                  <a:pt x="0" y="45572"/>
                </a:lnTo>
                <a:lnTo>
                  <a:pt x="124573" y="163785"/>
                </a:lnTo>
                <a:lnTo>
                  <a:pt x="167819" y="118213"/>
                </a:lnTo>
                <a:lnTo>
                  <a:pt x="43245" y="0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38" y="356010"/>
            <a:ext cx="20102830" cy="10953115"/>
            <a:chOff x="3038" y="356010"/>
            <a:chExt cx="20102830" cy="10953115"/>
          </a:xfrm>
        </p:grpSpPr>
        <p:sp>
          <p:nvSpPr>
            <p:cNvPr id="4" name="object 4"/>
            <p:cNvSpPr/>
            <p:nvPr/>
          </p:nvSpPr>
          <p:spPr>
            <a:xfrm>
              <a:off x="3035" y="3636232"/>
              <a:ext cx="20102830" cy="4979035"/>
            </a:xfrm>
            <a:custGeom>
              <a:avLst/>
              <a:gdLst/>
              <a:ahLst/>
              <a:cxnLst/>
              <a:rect l="l" t="t" r="r" b="b"/>
              <a:pathLst>
                <a:path w="20102830" h="4979034">
                  <a:moveTo>
                    <a:pt x="20102538" y="1229169"/>
                  </a:moveTo>
                  <a:lnTo>
                    <a:pt x="15980639" y="1042022"/>
                  </a:lnTo>
                  <a:lnTo>
                    <a:pt x="15931909" y="1040980"/>
                  </a:lnTo>
                  <a:lnTo>
                    <a:pt x="15883458" y="1042263"/>
                  </a:lnTo>
                  <a:lnTo>
                    <a:pt x="15835376" y="1045832"/>
                  </a:lnTo>
                  <a:lnTo>
                    <a:pt x="15787739" y="1051661"/>
                  </a:lnTo>
                  <a:lnTo>
                    <a:pt x="15740609" y="1059700"/>
                  </a:lnTo>
                  <a:lnTo>
                    <a:pt x="15694051" y="1069924"/>
                  </a:lnTo>
                  <a:lnTo>
                    <a:pt x="15648153" y="1082294"/>
                  </a:lnTo>
                  <a:lnTo>
                    <a:pt x="15602966" y="1096772"/>
                  </a:lnTo>
                  <a:lnTo>
                    <a:pt x="15558580" y="1113320"/>
                  </a:lnTo>
                  <a:lnTo>
                    <a:pt x="15515044" y="1131912"/>
                  </a:lnTo>
                  <a:lnTo>
                    <a:pt x="15472461" y="1152486"/>
                  </a:lnTo>
                  <a:lnTo>
                    <a:pt x="15430869" y="1175029"/>
                  </a:lnTo>
                  <a:lnTo>
                    <a:pt x="15390356" y="1199502"/>
                  </a:lnTo>
                  <a:lnTo>
                    <a:pt x="15350998" y="1225867"/>
                  </a:lnTo>
                  <a:lnTo>
                    <a:pt x="15312847" y="1254086"/>
                  </a:lnTo>
                  <a:lnTo>
                    <a:pt x="15275992" y="1284109"/>
                  </a:lnTo>
                  <a:lnTo>
                    <a:pt x="15240508" y="1315923"/>
                  </a:lnTo>
                  <a:lnTo>
                    <a:pt x="15206434" y="1349476"/>
                  </a:lnTo>
                  <a:lnTo>
                    <a:pt x="15173884" y="1384744"/>
                  </a:lnTo>
                  <a:lnTo>
                    <a:pt x="15142896" y="1421676"/>
                  </a:lnTo>
                  <a:lnTo>
                    <a:pt x="15113546" y="1460246"/>
                  </a:lnTo>
                  <a:lnTo>
                    <a:pt x="15085924" y="1500416"/>
                  </a:lnTo>
                  <a:lnTo>
                    <a:pt x="13608723" y="3762502"/>
                  </a:lnTo>
                  <a:lnTo>
                    <a:pt x="13580872" y="3802837"/>
                  </a:lnTo>
                  <a:lnTo>
                    <a:pt x="13551116" y="3841508"/>
                  </a:lnTo>
                  <a:lnTo>
                    <a:pt x="13519518" y="3878465"/>
                  </a:lnTo>
                  <a:lnTo>
                    <a:pt x="13486168" y="3913657"/>
                  </a:lnTo>
                  <a:lnTo>
                    <a:pt x="13451142" y="3947033"/>
                  </a:lnTo>
                  <a:lnTo>
                    <a:pt x="13414515" y="3978529"/>
                  </a:lnTo>
                  <a:lnTo>
                    <a:pt x="13376377" y="4008082"/>
                  </a:lnTo>
                  <a:lnTo>
                    <a:pt x="13336791" y="4035666"/>
                  </a:lnTo>
                  <a:lnTo>
                    <a:pt x="13295846" y="4061193"/>
                  </a:lnTo>
                  <a:lnTo>
                    <a:pt x="13253606" y="4084637"/>
                  </a:lnTo>
                  <a:lnTo>
                    <a:pt x="13210172" y="4105922"/>
                  </a:lnTo>
                  <a:lnTo>
                    <a:pt x="13165595" y="4125010"/>
                  </a:lnTo>
                  <a:lnTo>
                    <a:pt x="13119976" y="4141825"/>
                  </a:lnTo>
                  <a:lnTo>
                    <a:pt x="13073393" y="4156341"/>
                  </a:lnTo>
                  <a:lnTo>
                    <a:pt x="13025908" y="4168483"/>
                  </a:lnTo>
                  <a:lnTo>
                    <a:pt x="9867252" y="4889957"/>
                  </a:lnTo>
                  <a:lnTo>
                    <a:pt x="9818014" y="4899850"/>
                  </a:lnTo>
                  <a:lnTo>
                    <a:pt x="9768535" y="4907089"/>
                  </a:lnTo>
                  <a:lnTo>
                    <a:pt x="9718916" y="4911687"/>
                  </a:lnTo>
                  <a:lnTo>
                    <a:pt x="9669259" y="4913681"/>
                  </a:lnTo>
                  <a:lnTo>
                    <a:pt x="9619666" y="4913071"/>
                  </a:lnTo>
                  <a:lnTo>
                    <a:pt x="9570237" y="4909883"/>
                  </a:lnTo>
                  <a:lnTo>
                    <a:pt x="9521063" y="4904105"/>
                  </a:lnTo>
                  <a:lnTo>
                    <a:pt x="9472270" y="4895786"/>
                  </a:lnTo>
                  <a:lnTo>
                    <a:pt x="9423946" y="4884915"/>
                  </a:lnTo>
                  <a:lnTo>
                    <a:pt x="9376181" y="4871529"/>
                  </a:lnTo>
                  <a:lnTo>
                    <a:pt x="9329102" y="4855616"/>
                  </a:lnTo>
                  <a:lnTo>
                    <a:pt x="9282786" y="4837214"/>
                  </a:lnTo>
                  <a:lnTo>
                    <a:pt x="9248610" y="4821491"/>
                  </a:lnTo>
                  <a:lnTo>
                    <a:pt x="9237358" y="4816322"/>
                  </a:lnTo>
                  <a:lnTo>
                    <a:pt x="9192908" y="4792954"/>
                  </a:lnTo>
                  <a:lnTo>
                    <a:pt x="2558681" y="1079423"/>
                  </a:lnTo>
                  <a:lnTo>
                    <a:pt x="2453843" y="1020749"/>
                  </a:lnTo>
                  <a:lnTo>
                    <a:pt x="2452243" y="1019848"/>
                  </a:lnTo>
                  <a:lnTo>
                    <a:pt x="2450541" y="1019136"/>
                  </a:lnTo>
                  <a:lnTo>
                    <a:pt x="25336" y="0"/>
                  </a:lnTo>
                  <a:lnTo>
                    <a:pt x="0" y="60299"/>
                  </a:lnTo>
                  <a:lnTo>
                    <a:pt x="2423515" y="1078712"/>
                  </a:lnTo>
                  <a:lnTo>
                    <a:pt x="9160967" y="4850028"/>
                  </a:lnTo>
                  <a:lnTo>
                    <a:pt x="9205277" y="4873409"/>
                  </a:lnTo>
                  <a:lnTo>
                    <a:pt x="9250515" y="4894504"/>
                  </a:lnTo>
                  <a:lnTo>
                    <a:pt x="9296578" y="4913287"/>
                  </a:lnTo>
                  <a:lnTo>
                    <a:pt x="9343377" y="4929733"/>
                  </a:lnTo>
                  <a:lnTo>
                    <a:pt x="9390837" y="4943856"/>
                  </a:lnTo>
                  <a:lnTo>
                    <a:pt x="9438856" y="4955629"/>
                  </a:lnTo>
                  <a:lnTo>
                    <a:pt x="9487357" y="4965027"/>
                  </a:lnTo>
                  <a:lnTo>
                    <a:pt x="9536239" y="4972062"/>
                  </a:lnTo>
                  <a:lnTo>
                    <a:pt x="9585414" y="4976711"/>
                  </a:lnTo>
                  <a:lnTo>
                    <a:pt x="9634804" y="4978946"/>
                  </a:lnTo>
                  <a:lnTo>
                    <a:pt x="9684321" y="4978781"/>
                  </a:lnTo>
                  <a:lnTo>
                    <a:pt x="9733864" y="4976190"/>
                  </a:lnTo>
                  <a:lnTo>
                    <a:pt x="9783356" y="4971148"/>
                  </a:lnTo>
                  <a:lnTo>
                    <a:pt x="9832696" y="4963668"/>
                  </a:lnTo>
                  <a:lnTo>
                    <a:pt x="9881806" y="4953724"/>
                  </a:lnTo>
                  <a:lnTo>
                    <a:pt x="13040462" y="4232249"/>
                  </a:lnTo>
                  <a:lnTo>
                    <a:pt x="13088074" y="4220146"/>
                  </a:lnTo>
                  <a:lnTo>
                    <a:pt x="13134861" y="4205821"/>
                  </a:lnTo>
                  <a:lnTo>
                    <a:pt x="13180733" y="4189323"/>
                  </a:lnTo>
                  <a:lnTo>
                    <a:pt x="13225640" y="4170692"/>
                  </a:lnTo>
                  <a:lnTo>
                    <a:pt x="13269494" y="4149966"/>
                  </a:lnTo>
                  <a:lnTo>
                    <a:pt x="13312254" y="4127208"/>
                  </a:lnTo>
                  <a:lnTo>
                    <a:pt x="13353822" y="4102468"/>
                  </a:lnTo>
                  <a:lnTo>
                    <a:pt x="13394144" y="4075785"/>
                  </a:lnTo>
                  <a:lnTo>
                    <a:pt x="13433146" y="4047210"/>
                  </a:lnTo>
                  <a:lnTo>
                    <a:pt x="13470763" y="4016794"/>
                  </a:lnTo>
                  <a:lnTo>
                    <a:pt x="13506920" y="3984587"/>
                  </a:lnTo>
                  <a:lnTo>
                    <a:pt x="13541553" y="3950627"/>
                  </a:lnTo>
                  <a:lnTo>
                    <a:pt x="13574598" y="3914965"/>
                  </a:lnTo>
                  <a:lnTo>
                    <a:pt x="13605980" y="3877653"/>
                  </a:lnTo>
                  <a:lnTo>
                    <a:pt x="13635635" y="3838727"/>
                  </a:lnTo>
                  <a:lnTo>
                    <a:pt x="13663486" y="3798265"/>
                  </a:lnTo>
                  <a:lnTo>
                    <a:pt x="15140686" y="1536166"/>
                  </a:lnTo>
                  <a:lnTo>
                    <a:pt x="15169198" y="1494917"/>
                  </a:lnTo>
                  <a:lnTo>
                    <a:pt x="15199652" y="1455483"/>
                  </a:lnTo>
                  <a:lnTo>
                    <a:pt x="15231948" y="1417904"/>
                  </a:lnTo>
                  <a:lnTo>
                    <a:pt x="15266010" y="1382229"/>
                  </a:lnTo>
                  <a:lnTo>
                    <a:pt x="15301722" y="1348498"/>
                  </a:lnTo>
                  <a:lnTo>
                    <a:pt x="15339035" y="1316761"/>
                  </a:lnTo>
                  <a:lnTo>
                    <a:pt x="15377821" y="1287081"/>
                  </a:lnTo>
                  <a:lnTo>
                    <a:pt x="15418029" y="1259471"/>
                  </a:lnTo>
                  <a:lnTo>
                    <a:pt x="15459532" y="1233995"/>
                  </a:lnTo>
                  <a:lnTo>
                    <a:pt x="15502281" y="1210691"/>
                  </a:lnTo>
                  <a:lnTo>
                    <a:pt x="15546159" y="1189621"/>
                  </a:lnTo>
                  <a:lnTo>
                    <a:pt x="15591079" y="1170800"/>
                  </a:lnTo>
                  <a:lnTo>
                    <a:pt x="15636977" y="1154303"/>
                  </a:lnTo>
                  <a:lnTo>
                    <a:pt x="15683738" y="1140167"/>
                  </a:lnTo>
                  <a:lnTo>
                    <a:pt x="15731274" y="1128420"/>
                  </a:lnTo>
                  <a:lnTo>
                    <a:pt x="15779522" y="1119136"/>
                  </a:lnTo>
                  <a:lnTo>
                    <a:pt x="15828366" y="1112342"/>
                  </a:lnTo>
                  <a:lnTo>
                    <a:pt x="15877743" y="1108075"/>
                  </a:lnTo>
                  <a:lnTo>
                    <a:pt x="15927540" y="1106398"/>
                  </a:lnTo>
                  <a:lnTo>
                    <a:pt x="15977680" y="1107351"/>
                  </a:lnTo>
                  <a:lnTo>
                    <a:pt x="16687280" y="1139571"/>
                  </a:lnTo>
                  <a:lnTo>
                    <a:pt x="16676624" y="1151026"/>
                  </a:lnTo>
                  <a:lnTo>
                    <a:pt x="16779786" y="1246949"/>
                  </a:lnTo>
                  <a:lnTo>
                    <a:pt x="16822573" y="1200937"/>
                  </a:lnTo>
                  <a:lnTo>
                    <a:pt x="16760114" y="1142885"/>
                  </a:lnTo>
                  <a:lnTo>
                    <a:pt x="20099579" y="1294498"/>
                  </a:lnTo>
                  <a:lnTo>
                    <a:pt x="20102538" y="1229169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8415" y="356010"/>
              <a:ext cx="5046974" cy="99328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74418" y="680607"/>
              <a:ext cx="5049025" cy="99368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5432" y="4858490"/>
              <a:ext cx="4271042" cy="64500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0913" y="3449528"/>
              <a:ext cx="3019906" cy="5269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7779" y="2465265"/>
              <a:ext cx="5989748" cy="52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51937" y="2384436"/>
            <a:ext cx="4471670" cy="3340100"/>
          </a:xfrm>
          <a:custGeom>
            <a:avLst/>
            <a:gdLst/>
            <a:ahLst/>
            <a:cxnLst/>
            <a:rect l="l" t="t" r="r" b="b"/>
            <a:pathLst>
              <a:path w="4471670" h="3340100">
                <a:moveTo>
                  <a:pt x="2502673" y="424218"/>
                </a:moveTo>
                <a:lnTo>
                  <a:pt x="2450808" y="459673"/>
                </a:lnTo>
                <a:lnTo>
                  <a:pt x="4419719" y="3339923"/>
                </a:lnTo>
                <a:lnTo>
                  <a:pt x="4471584" y="3304468"/>
                </a:lnTo>
                <a:lnTo>
                  <a:pt x="2502673" y="424218"/>
                </a:lnTo>
                <a:close/>
              </a:path>
              <a:path w="4471670" h="3340100">
                <a:moveTo>
                  <a:pt x="863677" y="472861"/>
                </a:moveTo>
                <a:lnTo>
                  <a:pt x="0" y="1912752"/>
                </a:lnTo>
                <a:lnTo>
                  <a:pt x="53876" y="1945068"/>
                </a:lnTo>
                <a:lnTo>
                  <a:pt x="917554" y="505177"/>
                </a:lnTo>
                <a:lnTo>
                  <a:pt x="863677" y="472861"/>
                </a:lnTo>
                <a:close/>
              </a:path>
              <a:path w="4471670" h="3340100">
                <a:moveTo>
                  <a:pt x="1690814" y="0"/>
                </a:moveTo>
                <a:lnTo>
                  <a:pt x="1648949" y="1242"/>
                </a:lnTo>
                <a:lnTo>
                  <a:pt x="1607168" y="4254"/>
                </a:lnTo>
                <a:lnTo>
                  <a:pt x="1565537" y="9033"/>
                </a:lnTo>
                <a:lnTo>
                  <a:pt x="1524120" y="15579"/>
                </a:lnTo>
                <a:lnTo>
                  <a:pt x="1482981" y="23887"/>
                </a:lnTo>
                <a:lnTo>
                  <a:pt x="1442185" y="33958"/>
                </a:lnTo>
                <a:lnTo>
                  <a:pt x="1401797" y="45789"/>
                </a:lnTo>
                <a:lnTo>
                  <a:pt x="1361881" y="59377"/>
                </a:lnTo>
                <a:lnTo>
                  <a:pt x="1322501" y="74722"/>
                </a:lnTo>
                <a:lnTo>
                  <a:pt x="1283723" y="91821"/>
                </a:lnTo>
                <a:lnTo>
                  <a:pt x="1245610" y="110672"/>
                </a:lnTo>
                <a:lnTo>
                  <a:pt x="1208228" y="131273"/>
                </a:lnTo>
                <a:lnTo>
                  <a:pt x="1171640" y="153623"/>
                </a:lnTo>
                <a:lnTo>
                  <a:pt x="1135912" y="177719"/>
                </a:lnTo>
                <a:lnTo>
                  <a:pt x="1101108" y="203560"/>
                </a:lnTo>
                <a:lnTo>
                  <a:pt x="1067292" y="231143"/>
                </a:lnTo>
                <a:lnTo>
                  <a:pt x="1034528" y="260467"/>
                </a:lnTo>
                <a:lnTo>
                  <a:pt x="1002883" y="291530"/>
                </a:lnTo>
                <a:lnTo>
                  <a:pt x="972420" y="324330"/>
                </a:lnTo>
                <a:lnTo>
                  <a:pt x="943203" y="358865"/>
                </a:lnTo>
                <a:lnTo>
                  <a:pt x="915297" y="395133"/>
                </a:lnTo>
                <a:lnTo>
                  <a:pt x="888767" y="433132"/>
                </a:lnTo>
                <a:lnTo>
                  <a:pt x="863677" y="472861"/>
                </a:lnTo>
                <a:lnTo>
                  <a:pt x="917554" y="505177"/>
                </a:lnTo>
                <a:lnTo>
                  <a:pt x="942753" y="465419"/>
                </a:lnTo>
                <a:lnTo>
                  <a:pt x="969495" y="427518"/>
                </a:lnTo>
                <a:lnTo>
                  <a:pt x="997704" y="391476"/>
                </a:lnTo>
                <a:lnTo>
                  <a:pt x="1027306" y="357297"/>
                </a:lnTo>
                <a:lnTo>
                  <a:pt x="1058227" y="324980"/>
                </a:lnTo>
                <a:lnTo>
                  <a:pt x="1090393" y="294530"/>
                </a:lnTo>
                <a:lnTo>
                  <a:pt x="1123729" y="265948"/>
                </a:lnTo>
                <a:lnTo>
                  <a:pt x="1158162" y="239237"/>
                </a:lnTo>
                <a:lnTo>
                  <a:pt x="1193616" y="214398"/>
                </a:lnTo>
                <a:lnTo>
                  <a:pt x="1230018" y="191434"/>
                </a:lnTo>
                <a:lnTo>
                  <a:pt x="1267293" y="170347"/>
                </a:lnTo>
                <a:lnTo>
                  <a:pt x="1305367" y="151139"/>
                </a:lnTo>
                <a:lnTo>
                  <a:pt x="1344166" y="133813"/>
                </a:lnTo>
                <a:lnTo>
                  <a:pt x="1383615" y="118370"/>
                </a:lnTo>
                <a:lnTo>
                  <a:pt x="1423641" y="104813"/>
                </a:lnTo>
                <a:lnTo>
                  <a:pt x="1464169" y="93144"/>
                </a:lnTo>
                <a:lnTo>
                  <a:pt x="1505124" y="83365"/>
                </a:lnTo>
                <a:lnTo>
                  <a:pt x="1546433" y="75479"/>
                </a:lnTo>
                <a:lnTo>
                  <a:pt x="1588022" y="69487"/>
                </a:lnTo>
                <a:lnTo>
                  <a:pt x="1629815" y="65393"/>
                </a:lnTo>
                <a:lnTo>
                  <a:pt x="1671739" y="63197"/>
                </a:lnTo>
                <a:lnTo>
                  <a:pt x="2045016" y="62903"/>
                </a:lnTo>
                <a:lnTo>
                  <a:pt x="2021045" y="53991"/>
                </a:lnTo>
                <a:lnTo>
                  <a:pt x="1980824" y="41008"/>
                </a:lnTo>
                <a:lnTo>
                  <a:pt x="1940173" y="29811"/>
                </a:lnTo>
                <a:lnTo>
                  <a:pt x="1899154" y="20396"/>
                </a:lnTo>
                <a:lnTo>
                  <a:pt x="1857833" y="12763"/>
                </a:lnTo>
                <a:lnTo>
                  <a:pt x="1816274" y="6908"/>
                </a:lnTo>
                <a:lnTo>
                  <a:pt x="1774541" y="2831"/>
                </a:lnTo>
                <a:lnTo>
                  <a:pt x="1732700" y="528"/>
                </a:lnTo>
                <a:lnTo>
                  <a:pt x="1690814" y="0"/>
                </a:lnTo>
                <a:close/>
              </a:path>
              <a:path w="4471670" h="3340100">
                <a:moveTo>
                  <a:pt x="2045016" y="62903"/>
                </a:moveTo>
                <a:lnTo>
                  <a:pt x="1713719" y="62903"/>
                </a:lnTo>
                <a:lnTo>
                  <a:pt x="1755681" y="64512"/>
                </a:lnTo>
                <a:lnTo>
                  <a:pt x="1797552" y="68026"/>
                </a:lnTo>
                <a:lnTo>
                  <a:pt x="1839256" y="73449"/>
                </a:lnTo>
                <a:lnTo>
                  <a:pt x="1880719" y="80782"/>
                </a:lnTo>
                <a:lnTo>
                  <a:pt x="1921868" y="90027"/>
                </a:lnTo>
                <a:lnTo>
                  <a:pt x="1962627" y="101186"/>
                </a:lnTo>
                <a:lnTo>
                  <a:pt x="2002923" y="114262"/>
                </a:lnTo>
                <a:lnTo>
                  <a:pt x="2042681" y="129257"/>
                </a:lnTo>
                <a:lnTo>
                  <a:pt x="2081827" y="146173"/>
                </a:lnTo>
                <a:lnTo>
                  <a:pt x="2120287" y="165013"/>
                </a:lnTo>
                <a:lnTo>
                  <a:pt x="2157987" y="185777"/>
                </a:lnTo>
                <a:lnTo>
                  <a:pt x="2194852" y="208470"/>
                </a:lnTo>
                <a:lnTo>
                  <a:pt x="2230807" y="233093"/>
                </a:lnTo>
                <a:lnTo>
                  <a:pt x="2265780" y="259647"/>
                </a:lnTo>
                <a:lnTo>
                  <a:pt x="2299695" y="288136"/>
                </a:lnTo>
                <a:lnTo>
                  <a:pt x="2332478" y="318562"/>
                </a:lnTo>
                <a:lnTo>
                  <a:pt x="2364055" y="350926"/>
                </a:lnTo>
                <a:lnTo>
                  <a:pt x="2394352" y="385231"/>
                </a:lnTo>
                <a:lnTo>
                  <a:pt x="2423294" y="421479"/>
                </a:lnTo>
                <a:lnTo>
                  <a:pt x="2450808" y="459673"/>
                </a:lnTo>
                <a:lnTo>
                  <a:pt x="2502673" y="424218"/>
                </a:lnTo>
                <a:lnTo>
                  <a:pt x="2475271" y="386048"/>
                </a:lnTo>
                <a:lnTo>
                  <a:pt x="2446534" y="349689"/>
                </a:lnTo>
                <a:lnTo>
                  <a:pt x="2416527" y="315140"/>
                </a:lnTo>
                <a:lnTo>
                  <a:pt x="2385313" y="282398"/>
                </a:lnTo>
                <a:lnTo>
                  <a:pt x="2352958" y="251463"/>
                </a:lnTo>
                <a:lnTo>
                  <a:pt x="2319526" y="222331"/>
                </a:lnTo>
                <a:lnTo>
                  <a:pt x="2285082" y="195001"/>
                </a:lnTo>
                <a:lnTo>
                  <a:pt x="2249690" y="169472"/>
                </a:lnTo>
                <a:lnTo>
                  <a:pt x="2213414" y="145741"/>
                </a:lnTo>
                <a:lnTo>
                  <a:pt x="2176320" y="123806"/>
                </a:lnTo>
                <a:lnTo>
                  <a:pt x="2138471" y="103665"/>
                </a:lnTo>
                <a:lnTo>
                  <a:pt x="2099932" y="85317"/>
                </a:lnTo>
                <a:lnTo>
                  <a:pt x="2060769" y="68759"/>
                </a:lnTo>
                <a:lnTo>
                  <a:pt x="2045016" y="62903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565184" y="5654278"/>
            <a:ext cx="6604000" cy="5654675"/>
            <a:chOff x="8565184" y="5654278"/>
            <a:chExt cx="6604000" cy="5654675"/>
          </a:xfrm>
        </p:grpSpPr>
        <p:sp>
          <p:nvSpPr>
            <p:cNvPr id="4" name="object 4"/>
            <p:cNvSpPr/>
            <p:nvPr/>
          </p:nvSpPr>
          <p:spPr>
            <a:xfrm>
              <a:off x="12296794" y="8769777"/>
              <a:ext cx="2872105" cy="1663064"/>
            </a:xfrm>
            <a:custGeom>
              <a:avLst/>
              <a:gdLst/>
              <a:ahLst/>
              <a:cxnLst/>
              <a:rect l="l" t="t" r="r" b="b"/>
              <a:pathLst>
                <a:path w="2872105" h="1663065">
                  <a:moveTo>
                    <a:pt x="686210" y="1132517"/>
                  </a:moveTo>
                  <a:lnTo>
                    <a:pt x="631335" y="1163108"/>
                  </a:lnTo>
                  <a:lnTo>
                    <a:pt x="655877" y="1204724"/>
                  </a:lnTo>
                  <a:lnTo>
                    <a:pt x="682123" y="1244659"/>
                  </a:lnTo>
                  <a:lnTo>
                    <a:pt x="709999" y="1282893"/>
                  </a:lnTo>
                  <a:lnTo>
                    <a:pt x="739432" y="1319410"/>
                  </a:lnTo>
                  <a:lnTo>
                    <a:pt x="770347" y="1354191"/>
                  </a:lnTo>
                  <a:lnTo>
                    <a:pt x="802669" y="1387218"/>
                  </a:lnTo>
                  <a:lnTo>
                    <a:pt x="836326" y="1418473"/>
                  </a:lnTo>
                  <a:lnTo>
                    <a:pt x="871242" y="1447938"/>
                  </a:lnTo>
                  <a:lnTo>
                    <a:pt x="907344" y="1475594"/>
                  </a:lnTo>
                  <a:lnTo>
                    <a:pt x="944557" y="1501425"/>
                  </a:lnTo>
                  <a:lnTo>
                    <a:pt x="982808" y="1525411"/>
                  </a:lnTo>
                  <a:lnTo>
                    <a:pt x="1022022" y="1547535"/>
                  </a:lnTo>
                  <a:lnTo>
                    <a:pt x="1062126" y="1567779"/>
                  </a:lnTo>
                  <a:lnTo>
                    <a:pt x="1103045" y="1586125"/>
                  </a:lnTo>
                  <a:lnTo>
                    <a:pt x="1144704" y="1602554"/>
                  </a:lnTo>
                  <a:lnTo>
                    <a:pt x="1187031" y="1617049"/>
                  </a:lnTo>
                  <a:lnTo>
                    <a:pt x="1229951" y="1629592"/>
                  </a:lnTo>
                  <a:lnTo>
                    <a:pt x="1273390" y="1640164"/>
                  </a:lnTo>
                  <a:lnTo>
                    <a:pt x="1317273" y="1648748"/>
                  </a:lnTo>
                  <a:lnTo>
                    <a:pt x="1361527" y="1655325"/>
                  </a:lnTo>
                  <a:lnTo>
                    <a:pt x="1406077" y="1659878"/>
                  </a:lnTo>
                  <a:lnTo>
                    <a:pt x="1450850" y="1662389"/>
                  </a:lnTo>
                  <a:lnTo>
                    <a:pt x="1495771" y="1662838"/>
                  </a:lnTo>
                  <a:lnTo>
                    <a:pt x="1540766" y="1661209"/>
                  </a:lnTo>
                  <a:lnTo>
                    <a:pt x="1585762" y="1657484"/>
                  </a:lnTo>
                  <a:lnTo>
                    <a:pt x="1630683" y="1651644"/>
                  </a:lnTo>
                  <a:lnTo>
                    <a:pt x="1675457" y="1643671"/>
                  </a:lnTo>
                  <a:lnTo>
                    <a:pt x="1720008" y="1633547"/>
                  </a:lnTo>
                  <a:lnTo>
                    <a:pt x="1764263" y="1621255"/>
                  </a:lnTo>
                  <a:lnTo>
                    <a:pt x="1808148" y="1606776"/>
                  </a:lnTo>
                  <a:lnTo>
                    <a:pt x="1826069" y="1599893"/>
                  </a:lnTo>
                  <a:lnTo>
                    <a:pt x="1464303" y="1599893"/>
                  </a:lnTo>
                  <a:lnTo>
                    <a:pt x="1419838" y="1597896"/>
                  </a:lnTo>
                  <a:lnTo>
                    <a:pt x="1375591" y="1593746"/>
                  </a:lnTo>
                  <a:lnTo>
                    <a:pt x="1331644" y="1587463"/>
                  </a:lnTo>
                  <a:lnTo>
                    <a:pt x="1288080" y="1579067"/>
                  </a:lnTo>
                  <a:lnTo>
                    <a:pt x="1244981" y="1568577"/>
                  </a:lnTo>
                  <a:lnTo>
                    <a:pt x="1202431" y="1556015"/>
                  </a:lnTo>
                  <a:lnTo>
                    <a:pt x="1160512" y="1541400"/>
                  </a:lnTo>
                  <a:lnTo>
                    <a:pt x="1119306" y="1524752"/>
                  </a:lnTo>
                  <a:lnTo>
                    <a:pt x="1078897" y="1506091"/>
                  </a:lnTo>
                  <a:lnTo>
                    <a:pt x="1039368" y="1485439"/>
                  </a:lnTo>
                  <a:lnTo>
                    <a:pt x="1000799" y="1462814"/>
                  </a:lnTo>
                  <a:lnTo>
                    <a:pt x="963276" y="1438237"/>
                  </a:lnTo>
                  <a:lnTo>
                    <a:pt x="926879" y="1411727"/>
                  </a:lnTo>
                  <a:lnTo>
                    <a:pt x="891693" y="1383306"/>
                  </a:lnTo>
                  <a:lnTo>
                    <a:pt x="857799" y="1352994"/>
                  </a:lnTo>
                  <a:lnTo>
                    <a:pt x="825280" y="1320809"/>
                  </a:lnTo>
                  <a:lnTo>
                    <a:pt x="794219" y="1286773"/>
                  </a:lnTo>
                  <a:lnTo>
                    <a:pt x="764699" y="1250906"/>
                  </a:lnTo>
                  <a:lnTo>
                    <a:pt x="736802" y="1213227"/>
                  </a:lnTo>
                  <a:lnTo>
                    <a:pt x="710612" y="1173758"/>
                  </a:lnTo>
                  <a:lnTo>
                    <a:pt x="686210" y="1132517"/>
                  </a:lnTo>
                  <a:close/>
                </a:path>
                <a:path w="2872105" h="1663065">
                  <a:moveTo>
                    <a:pt x="1984745" y="1448560"/>
                  </a:moveTo>
                  <a:lnTo>
                    <a:pt x="1944120" y="1473974"/>
                  </a:lnTo>
                  <a:lnTo>
                    <a:pt x="1902720" y="1496994"/>
                  </a:lnTo>
                  <a:lnTo>
                    <a:pt x="1860629" y="1517638"/>
                  </a:lnTo>
                  <a:lnTo>
                    <a:pt x="1817928" y="1535928"/>
                  </a:lnTo>
                  <a:lnTo>
                    <a:pt x="1774700" y="1551883"/>
                  </a:lnTo>
                  <a:lnTo>
                    <a:pt x="1731028" y="1565524"/>
                  </a:lnTo>
                  <a:lnTo>
                    <a:pt x="1686995" y="1576870"/>
                  </a:lnTo>
                  <a:lnTo>
                    <a:pt x="1642683" y="1585943"/>
                  </a:lnTo>
                  <a:lnTo>
                    <a:pt x="1598175" y="1592761"/>
                  </a:lnTo>
                  <a:lnTo>
                    <a:pt x="1553554" y="1597345"/>
                  </a:lnTo>
                  <a:lnTo>
                    <a:pt x="1508902" y="1599716"/>
                  </a:lnTo>
                  <a:lnTo>
                    <a:pt x="1464303" y="1599893"/>
                  </a:lnTo>
                  <a:lnTo>
                    <a:pt x="1826069" y="1599893"/>
                  </a:lnTo>
                  <a:lnTo>
                    <a:pt x="1894511" y="1571185"/>
                  </a:lnTo>
                  <a:lnTo>
                    <a:pt x="1936840" y="1550037"/>
                  </a:lnTo>
                  <a:lnTo>
                    <a:pt x="1978502" y="1526630"/>
                  </a:lnTo>
                  <a:lnTo>
                    <a:pt x="2019424" y="1500947"/>
                  </a:lnTo>
                  <a:lnTo>
                    <a:pt x="1984745" y="1448560"/>
                  </a:lnTo>
                  <a:close/>
                </a:path>
                <a:path w="2872105" h="1663065">
                  <a:moveTo>
                    <a:pt x="2837236" y="884220"/>
                  </a:moveTo>
                  <a:lnTo>
                    <a:pt x="1984745" y="1448560"/>
                  </a:lnTo>
                  <a:lnTo>
                    <a:pt x="2019424" y="1500947"/>
                  </a:lnTo>
                  <a:lnTo>
                    <a:pt x="2871916" y="936606"/>
                  </a:lnTo>
                  <a:lnTo>
                    <a:pt x="2837236" y="884220"/>
                  </a:lnTo>
                  <a:close/>
                </a:path>
                <a:path w="2872105" h="1663065">
                  <a:moveTo>
                    <a:pt x="54874" y="0"/>
                  </a:moveTo>
                  <a:lnTo>
                    <a:pt x="0" y="30590"/>
                  </a:lnTo>
                  <a:lnTo>
                    <a:pt x="631335" y="1163108"/>
                  </a:lnTo>
                  <a:lnTo>
                    <a:pt x="686210" y="1132517"/>
                  </a:lnTo>
                  <a:lnTo>
                    <a:pt x="54874" y="0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5184" y="5654278"/>
              <a:ext cx="3937070" cy="565427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4722064" y="366481"/>
            <a:ext cx="5382260" cy="9822180"/>
            <a:chOff x="14722064" y="366481"/>
            <a:chExt cx="5382260" cy="9822180"/>
          </a:xfrm>
        </p:grpSpPr>
        <p:sp>
          <p:nvSpPr>
            <p:cNvPr id="7" name="object 7"/>
            <p:cNvSpPr/>
            <p:nvPr/>
          </p:nvSpPr>
          <p:spPr>
            <a:xfrm>
              <a:off x="19477873" y="5952749"/>
              <a:ext cx="626745" cy="522605"/>
            </a:xfrm>
            <a:custGeom>
              <a:avLst/>
              <a:gdLst/>
              <a:ahLst/>
              <a:cxnLst/>
              <a:rect l="l" t="t" r="r" b="b"/>
              <a:pathLst>
                <a:path w="626744" h="522604">
                  <a:moveTo>
                    <a:pt x="626224" y="0"/>
                  </a:moveTo>
                  <a:lnTo>
                    <a:pt x="0" y="472234"/>
                  </a:lnTo>
                  <a:lnTo>
                    <a:pt x="37826" y="522396"/>
                  </a:lnTo>
                  <a:lnTo>
                    <a:pt x="626224" y="78686"/>
                  </a:lnTo>
                  <a:lnTo>
                    <a:pt x="626224" y="0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22064" y="366481"/>
              <a:ext cx="4990502" cy="982169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1717225"/>
            <a:ext cx="6349365" cy="9363075"/>
            <a:chOff x="0" y="1717225"/>
            <a:chExt cx="6349365" cy="9363075"/>
          </a:xfrm>
        </p:grpSpPr>
        <p:sp>
          <p:nvSpPr>
            <p:cNvPr id="10" name="object 10"/>
            <p:cNvSpPr/>
            <p:nvPr/>
          </p:nvSpPr>
          <p:spPr>
            <a:xfrm>
              <a:off x="0" y="8645392"/>
              <a:ext cx="1852295" cy="1241425"/>
            </a:xfrm>
            <a:custGeom>
              <a:avLst/>
              <a:gdLst/>
              <a:ahLst/>
              <a:cxnLst/>
              <a:rect l="l" t="t" r="r" b="b"/>
              <a:pathLst>
                <a:path w="1852295" h="1241425">
                  <a:moveTo>
                    <a:pt x="0" y="1178006"/>
                  </a:moveTo>
                  <a:lnTo>
                    <a:pt x="0" y="1240693"/>
                  </a:lnTo>
                  <a:lnTo>
                    <a:pt x="17170" y="1241225"/>
                  </a:lnTo>
                  <a:lnTo>
                    <a:pt x="64314" y="1240400"/>
                  </a:lnTo>
                  <a:lnTo>
                    <a:pt x="111313" y="1237300"/>
                  </a:lnTo>
                  <a:lnTo>
                    <a:pt x="158084" y="1231938"/>
                  </a:lnTo>
                  <a:lnTo>
                    <a:pt x="204541" y="1224324"/>
                  </a:lnTo>
                  <a:lnTo>
                    <a:pt x="250601" y="1214470"/>
                  </a:lnTo>
                  <a:lnTo>
                    <a:pt x="296178" y="1202389"/>
                  </a:lnTo>
                  <a:lnTo>
                    <a:pt x="341187" y="1188093"/>
                  </a:lnTo>
                  <a:lnTo>
                    <a:pt x="367739" y="1178215"/>
                  </a:lnTo>
                  <a:lnTo>
                    <a:pt x="4355" y="1178215"/>
                  </a:lnTo>
                  <a:lnTo>
                    <a:pt x="0" y="1178006"/>
                  </a:lnTo>
                  <a:close/>
                </a:path>
                <a:path w="1852295" h="1241425">
                  <a:moveTo>
                    <a:pt x="593948" y="977958"/>
                  </a:moveTo>
                  <a:lnTo>
                    <a:pt x="554094" y="1008183"/>
                  </a:lnTo>
                  <a:lnTo>
                    <a:pt x="512937" y="1035991"/>
                  </a:lnTo>
                  <a:lnTo>
                    <a:pt x="470583" y="1061368"/>
                  </a:lnTo>
                  <a:lnTo>
                    <a:pt x="427137" y="1084300"/>
                  </a:lnTo>
                  <a:lnTo>
                    <a:pt x="382704" y="1104772"/>
                  </a:lnTo>
                  <a:lnTo>
                    <a:pt x="337389" y="1122768"/>
                  </a:lnTo>
                  <a:lnTo>
                    <a:pt x="291298" y="1138275"/>
                  </a:lnTo>
                  <a:lnTo>
                    <a:pt x="244536" y="1151278"/>
                  </a:lnTo>
                  <a:lnTo>
                    <a:pt x="197209" y="1161762"/>
                  </a:lnTo>
                  <a:lnTo>
                    <a:pt x="149423" y="1169712"/>
                  </a:lnTo>
                  <a:lnTo>
                    <a:pt x="101281" y="1175114"/>
                  </a:lnTo>
                  <a:lnTo>
                    <a:pt x="52890" y="1177954"/>
                  </a:lnTo>
                  <a:lnTo>
                    <a:pt x="4355" y="1178215"/>
                  </a:lnTo>
                  <a:lnTo>
                    <a:pt x="367739" y="1178215"/>
                  </a:lnTo>
                  <a:lnTo>
                    <a:pt x="429167" y="1152898"/>
                  </a:lnTo>
                  <a:lnTo>
                    <a:pt x="471967" y="1132025"/>
                  </a:lnTo>
                  <a:lnTo>
                    <a:pt x="513862" y="1108982"/>
                  </a:lnTo>
                  <a:lnTo>
                    <a:pt x="554766" y="1083782"/>
                  </a:lnTo>
                  <a:lnTo>
                    <a:pt x="594596" y="1056438"/>
                  </a:lnTo>
                  <a:lnTo>
                    <a:pt x="633266" y="1026959"/>
                  </a:lnTo>
                  <a:lnTo>
                    <a:pt x="593948" y="977958"/>
                  </a:lnTo>
                  <a:close/>
                </a:path>
                <a:path w="1852295" h="1241425">
                  <a:moveTo>
                    <a:pt x="1812745" y="0"/>
                  </a:moveTo>
                  <a:lnTo>
                    <a:pt x="593948" y="977958"/>
                  </a:lnTo>
                  <a:lnTo>
                    <a:pt x="633266" y="1026959"/>
                  </a:lnTo>
                  <a:lnTo>
                    <a:pt x="1852064" y="49000"/>
                  </a:lnTo>
                  <a:lnTo>
                    <a:pt x="1812745" y="0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1574" y="1717225"/>
              <a:ext cx="4757450" cy="9363026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9882620" y="1912916"/>
            <a:ext cx="4359275" cy="471805"/>
          </a:xfrm>
          <a:custGeom>
            <a:avLst/>
            <a:gdLst/>
            <a:ahLst/>
            <a:cxnLst/>
            <a:rect l="l" t="t" r="r" b="b"/>
            <a:pathLst>
              <a:path w="4359275" h="471805">
                <a:moveTo>
                  <a:pt x="171751" y="5244"/>
                </a:moveTo>
                <a:lnTo>
                  <a:pt x="5681" y="5244"/>
                </a:lnTo>
                <a:lnTo>
                  <a:pt x="3714" y="6118"/>
                </a:lnTo>
                <a:lnTo>
                  <a:pt x="655" y="9177"/>
                </a:lnTo>
                <a:lnTo>
                  <a:pt x="0" y="10925"/>
                </a:lnTo>
                <a:lnTo>
                  <a:pt x="0" y="458441"/>
                </a:lnTo>
                <a:lnTo>
                  <a:pt x="655" y="460407"/>
                </a:lnTo>
                <a:lnTo>
                  <a:pt x="1966" y="462155"/>
                </a:lnTo>
                <a:lnTo>
                  <a:pt x="3714" y="463466"/>
                </a:lnTo>
                <a:lnTo>
                  <a:pt x="5681" y="464122"/>
                </a:lnTo>
                <a:lnTo>
                  <a:pt x="171751" y="464122"/>
                </a:lnTo>
                <a:lnTo>
                  <a:pt x="217803" y="459861"/>
                </a:lnTo>
                <a:lnTo>
                  <a:pt x="257627" y="447078"/>
                </a:lnTo>
                <a:lnTo>
                  <a:pt x="290732" y="425937"/>
                </a:lnTo>
                <a:lnTo>
                  <a:pt x="322445" y="384802"/>
                </a:lnTo>
                <a:lnTo>
                  <a:pt x="93523" y="384802"/>
                </a:lnTo>
                <a:lnTo>
                  <a:pt x="92431" y="383709"/>
                </a:lnTo>
                <a:lnTo>
                  <a:pt x="92431" y="85657"/>
                </a:lnTo>
                <a:lnTo>
                  <a:pt x="93523" y="84564"/>
                </a:lnTo>
                <a:lnTo>
                  <a:pt x="322445" y="84564"/>
                </a:lnTo>
                <a:lnTo>
                  <a:pt x="315314" y="71453"/>
                </a:lnTo>
                <a:lnTo>
                  <a:pt x="275244" y="32367"/>
                </a:lnTo>
                <a:lnTo>
                  <a:pt x="238493" y="15200"/>
                </a:lnTo>
                <a:lnTo>
                  <a:pt x="195555" y="6350"/>
                </a:lnTo>
                <a:lnTo>
                  <a:pt x="171751" y="5244"/>
                </a:lnTo>
                <a:close/>
              </a:path>
              <a:path w="4359275" h="471805">
                <a:moveTo>
                  <a:pt x="322445" y="84564"/>
                </a:moveTo>
                <a:lnTo>
                  <a:pt x="174373" y="84564"/>
                </a:lnTo>
                <a:lnTo>
                  <a:pt x="189287" y="85834"/>
                </a:lnTo>
                <a:lnTo>
                  <a:pt x="202561" y="89645"/>
                </a:lnTo>
                <a:lnTo>
                  <a:pt x="232511" y="115907"/>
                </a:lnTo>
                <a:lnTo>
                  <a:pt x="243205" y="159296"/>
                </a:lnTo>
                <a:lnTo>
                  <a:pt x="243205" y="310070"/>
                </a:lnTo>
                <a:lnTo>
                  <a:pt x="231897" y="353459"/>
                </a:lnTo>
                <a:lnTo>
                  <a:pt x="202234" y="379721"/>
                </a:lnTo>
                <a:lnTo>
                  <a:pt x="175029" y="384802"/>
                </a:lnTo>
                <a:lnTo>
                  <a:pt x="322445" y="384802"/>
                </a:lnTo>
                <a:lnTo>
                  <a:pt x="334366" y="345182"/>
                </a:lnTo>
                <a:lnTo>
                  <a:pt x="335566" y="143112"/>
                </a:lnTo>
                <a:lnTo>
                  <a:pt x="334366" y="124183"/>
                </a:lnTo>
                <a:lnTo>
                  <a:pt x="330556" y="105378"/>
                </a:lnTo>
                <a:lnTo>
                  <a:pt x="324205" y="87801"/>
                </a:lnTo>
                <a:lnTo>
                  <a:pt x="322445" y="84564"/>
                </a:lnTo>
                <a:close/>
              </a:path>
              <a:path w="4359275" h="471805">
                <a:moveTo>
                  <a:pt x="718142" y="5244"/>
                </a:moveTo>
                <a:lnTo>
                  <a:pt x="410912" y="5244"/>
                </a:lnTo>
                <a:lnTo>
                  <a:pt x="408946" y="6118"/>
                </a:lnTo>
                <a:lnTo>
                  <a:pt x="405886" y="9177"/>
                </a:lnTo>
                <a:lnTo>
                  <a:pt x="405231" y="10925"/>
                </a:lnTo>
                <a:lnTo>
                  <a:pt x="405231" y="458441"/>
                </a:lnTo>
                <a:lnTo>
                  <a:pt x="405886" y="460407"/>
                </a:lnTo>
                <a:lnTo>
                  <a:pt x="407198" y="462155"/>
                </a:lnTo>
                <a:lnTo>
                  <a:pt x="408946" y="463466"/>
                </a:lnTo>
                <a:lnTo>
                  <a:pt x="410912" y="464122"/>
                </a:lnTo>
                <a:lnTo>
                  <a:pt x="718142" y="464122"/>
                </a:lnTo>
                <a:lnTo>
                  <a:pt x="719890" y="463466"/>
                </a:lnTo>
                <a:lnTo>
                  <a:pt x="722949" y="460407"/>
                </a:lnTo>
                <a:lnTo>
                  <a:pt x="723824" y="458441"/>
                </a:lnTo>
                <a:lnTo>
                  <a:pt x="723824" y="390483"/>
                </a:lnTo>
                <a:lnTo>
                  <a:pt x="722949" y="388735"/>
                </a:lnTo>
                <a:lnTo>
                  <a:pt x="721201" y="387424"/>
                </a:lnTo>
                <a:lnTo>
                  <a:pt x="719890" y="385676"/>
                </a:lnTo>
                <a:lnTo>
                  <a:pt x="718142" y="384802"/>
                </a:lnTo>
                <a:lnTo>
                  <a:pt x="498755" y="384802"/>
                </a:lnTo>
                <a:lnTo>
                  <a:pt x="497662" y="383709"/>
                </a:lnTo>
                <a:lnTo>
                  <a:pt x="497662" y="273141"/>
                </a:lnTo>
                <a:lnTo>
                  <a:pt x="498755" y="272049"/>
                </a:lnTo>
                <a:lnTo>
                  <a:pt x="644066" y="272049"/>
                </a:lnTo>
                <a:lnTo>
                  <a:pt x="645814" y="271393"/>
                </a:lnTo>
                <a:lnTo>
                  <a:pt x="648873" y="268334"/>
                </a:lnTo>
                <a:lnTo>
                  <a:pt x="649747" y="266367"/>
                </a:lnTo>
                <a:lnTo>
                  <a:pt x="649747" y="198410"/>
                </a:lnTo>
                <a:lnTo>
                  <a:pt x="648873" y="196662"/>
                </a:lnTo>
                <a:lnTo>
                  <a:pt x="647125" y="195350"/>
                </a:lnTo>
                <a:lnTo>
                  <a:pt x="645814" y="193602"/>
                </a:lnTo>
                <a:lnTo>
                  <a:pt x="644066" y="192728"/>
                </a:lnTo>
                <a:lnTo>
                  <a:pt x="498755" y="192728"/>
                </a:lnTo>
                <a:lnTo>
                  <a:pt x="497662" y="191636"/>
                </a:lnTo>
                <a:lnTo>
                  <a:pt x="497662" y="85657"/>
                </a:lnTo>
                <a:lnTo>
                  <a:pt x="498755" y="84564"/>
                </a:lnTo>
                <a:lnTo>
                  <a:pt x="718142" y="84564"/>
                </a:lnTo>
                <a:lnTo>
                  <a:pt x="719890" y="83909"/>
                </a:lnTo>
                <a:lnTo>
                  <a:pt x="722949" y="80849"/>
                </a:lnTo>
                <a:lnTo>
                  <a:pt x="723824" y="78883"/>
                </a:lnTo>
                <a:lnTo>
                  <a:pt x="723824" y="10925"/>
                </a:lnTo>
                <a:lnTo>
                  <a:pt x="722949" y="9177"/>
                </a:lnTo>
                <a:lnTo>
                  <a:pt x="721201" y="7866"/>
                </a:lnTo>
                <a:lnTo>
                  <a:pt x="719890" y="6118"/>
                </a:lnTo>
                <a:lnTo>
                  <a:pt x="718142" y="5244"/>
                </a:lnTo>
                <a:close/>
              </a:path>
              <a:path w="4359275" h="471805">
                <a:moveTo>
                  <a:pt x="864225" y="5244"/>
                </a:moveTo>
                <a:lnTo>
                  <a:pt x="772013" y="5244"/>
                </a:lnTo>
                <a:lnTo>
                  <a:pt x="769609" y="7429"/>
                </a:lnTo>
                <a:lnTo>
                  <a:pt x="769609" y="11799"/>
                </a:lnTo>
                <a:lnTo>
                  <a:pt x="770264" y="14421"/>
                </a:lnTo>
                <a:lnTo>
                  <a:pt x="905306" y="457567"/>
                </a:lnTo>
                <a:lnTo>
                  <a:pt x="906617" y="461937"/>
                </a:lnTo>
                <a:lnTo>
                  <a:pt x="909458" y="464122"/>
                </a:lnTo>
                <a:lnTo>
                  <a:pt x="1000796" y="464122"/>
                </a:lnTo>
                <a:lnTo>
                  <a:pt x="1003637" y="461937"/>
                </a:lnTo>
                <a:lnTo>
                  <a:pt x="1004948" y="457567"/>
                </a:lnTo>
                <a:lnTo>
                  <a:pt x="1043253" y="333669"/>
                </a:lnTo>
                <a:lnTo>
                  <a:pt x="956875" y="333669"/>
                </a:lnTo>
                <a:lnTo>
                  <a:pt x="956219" y="333014"/>
                </a:lnTo>
                <a:lnTo>
                  <a:pt x="955782" y="331703"/>
                </a:lnTo>
                <a:lnTo>
                  <a:pt x="868595" y="11799"/>
                </a:lnTo>
                <a:lnTo>
                  <a:pt x="867284" y="7429"/>
                </a:lnTo>
                <a:lnTo>
                  <a:pt x="864225" y="5244"/>
                </a:lnTo>
                <a:close/>
              </a:path>
              <a:path w="4359275" h="471805">
                <a:moveTo>
                  <a:pt x="1138022" y="5244"/>
                </a:moveTo>
                <a:lnTo>
                  <a:pt x="1049962" y="5244"/>
                </a:lnTo>
                <a:lnTo>
                  <a:pt x="1046902" y="7429"/>
                </a:lnTo>
                <a:lnTo>
                  <a:pt x="1045591" y="11799"/>
                </a:lnTo>
                <a:lnTo>
                  <a:pt x="959716" y="331703"/>
                </a:lnTo>
                <a:lnTo>
                  <a:pt x="959278" y="333014"/>
                </a:lnTo>
                <a:lnTo>
                  <a:pt x="958623" y="333669"/>
                </a:lnTo>
                <a:lnTo>
                  <a:pt x="1043253" y="333669"/>
                </a:lnTo>
                <a:lnTo>
                  <a:pt x="1141956" y="14421"/>
                </a:lnTo>
                <a:lnTo>
                  <a:pt x="1142830" y="11799"/>
                </a:lnTo>
                <a:lnTo>
                  <a:pt x="1142611" y="9614"/>
                </a:lnTo>
                <a:lnTo>
                  <a:pt x="1139989" y="6118"/>
                </a:lnTo>
                <a:lnTo>
                  <a:pt x="1138022" y="5244"/>
                </a:lnTo>
                <a:close/>
              </a:path>
              <a:path w="4359275" h="471805">
                <a:moveTo>
                  <a:pt x="1508760" y="5244"/>
                </a:moveTo>
                <a:lnTo>
                  <a:pt x="1201530" y="5244"/>
                </a:lnTo>
                <a:lnTo>
                  <a:pt x="1199563" y="6118"/>
                </a:lnTo>
                <a:lnTo>
                  <a:pt x="1196504" y="9177"/>
                </a:lnTo>
                <a:lnTo>
                  <a:pt x="1195848" y="10925"/>
                </a:lnTo>
                <a:lnTo>
                  <a:pt x="1195848" y="458441"/>
                </a:lnTo>
                <a:lnTo>
                  <a:pt x="1196504" y="460407"/>
                </a:lnTo>
                <a:lnTo>
                  <a:pt x="1197815" y="462155"/>
                </a:lnTo>
                <a:lnTo>
                  <a:pt x="1199563" y="463466"/>
                </a:lnTo>
                <a:lnTo>
                  <a:pt x="1201530" y="464122"/>
                </a:lnTo>
                <a:lnTo>
                  <a:pt x="1508760" y="464122"/>
                </a:lnTo>
                <a:lnTo>
                  <a:pt x="1510508" y="463466"/>
                </a:lnTo>
                <a:lnTo>
                  <a:pt x="1513567" y="460407"/>
                </a:lnTo>
                <a:lnTo>
                  <a:pt x="1514441" y="458441"/>
                </a:lnTo>
                <a:lnTo>
                  <a:pt x="1514441" y="390483"/>
                </a:lnTo>
                <a:lnTo>
                  <a:pt x="1513567" y="388735"/>
                </a:lnTo>
                <a:lnTo>
                  <a:pt x="1511819" y="387424"/>
                </a:lnTo>
                <a:lnTo>
                  <a:pt x="1510508" y="385676"/>
                </a:lnTo>
                <a:lnTo>
                  <a:pt x="1508760" y="384802"/>
                </a:lnTo>
                <a:lnTo>
                  <a:pt x="1289372" y="384802"/>
                </a:lnTo>
                <a:lnTo>
                  <a:pt x="1288280" y="383709"/>
                </a:lnTo>
                <a:lnTo>
                  <a:pt x="1288280" y="273141"/>
                </a:lnTo>
                <a:lnTo>
                  <a:pt x="1289372" y="272049"/>
                </a:lnTo>
                <a:lnTo>
                  <a:pt x="1434684" y="272049"/>
                </a:lnTo>
                <a:lnTo>
                  <a:pt x="1436432" y="271393"/>
                </a:lnTo>
                <a:lnTo>
                  <a:pt x="1439491" y="268334"/>
                </a:lnTo>
                <a:lnTo>
                  <a:pt x="1440365" y="266367"/>
                </a:lnTo>
                <a:lnTo>
                  <a:pt x="1440365" y="198410"/>
                </a:lnTo>
                <a:lnTo>
                  <a:pt x="1439491" y="196662"/>
                </a:lnTo>
                <a:lnTo>
                  <a:pt x="1437743" y="195350"/>
                </a:lnTo>
                <a:lnTo>
                  <a:pt x="1436432" y="193602"/>
                </a:lnTo>
                <a:lnTo>
                  <a:pt x="1434684" y="192728"/>
                </a:lnTo>
                <a:lnTo>
                  <a:pt x="1289372" y="192728"/>
                </a:lnTo>
                <a:lnTo>
                  <a:pt x="1288280" y="191636"/>
                </a:lnTo>
                <a:lnTo>
                  <a:pt x="1288280" y="85657"/>
                </a:lnTo>
                <a:lnTo>
                  <a:pt x="1289372" y="84564"/>
                </a:lnTo>
                <a:lnTo>
                  <a:pt x="1508760" y="84564"/>
                </a:lnTo>
                <a:lnTo>
                  <a:pt x="1510508" y="83909"/>
                </a:lnTo>
                <a:lnTo>
                  <a:pt x="1513567" y="80849"/>
                </a:lnTo>
                <a:lnTo>
                  <a:pt x="1514441" y="78883"/>
                </a:lnTo>
                <a:lnTo>
                  <a:pt x="1514441" y="10925"/>
                </a:lnTo>
                <a:lnTo>
                  <a:pt x="1513567" y="9177"/>
                </a:lnTo>
                <a:lnTo>
                  <a:pt x="1511819" y="7866"/>
                </a:lnTo>
                <a:lnTo>
                  <a:pt x="1510508" y="6118"/>
                </a:lnTo>
                <a:lnTo>
                  <a:pt x="1508760" y="5244"/>
                </a:lnTo>
                <a:close/>
              </a:path>
              <a:path w="4359275" h="471805">
                <a:moveTo>
                  <a:pt x="1665423" y="5244"/>
                </a:moveTo>
                <a:lnTo>
                  <a:pt x="1584355" y="5244"/>
                </a:lnTo>
                <a:lnTo>
                  <a:pt x="1582388" y="6118"/>
                </a:lnTo>
                <a:lnTo>
                  <a:pt x="1579329" y="9177"/>
                </a:lnTo>
                <a:lnTo>
                  <a:pt x="1578674" y="10925"/>
                </a:lnTo>
                <a:lnTo>
                  <a:pt x="1578674" y="458441"/>
                </a:lnTo>
                <a:lnTo>
                  <a:pt x="1579329" y="460407"/>
                </a:lnTo>
                <a:lnTo>
                  <a:pt x="1580640" y="462155"/>
                </a:lnTo>
                <a:lnTo>
                  <a:pt x="1582388" y="463466"/>
                </a:lnTo>
                <a:lnTo>
                  <a:pt x="1584355" y="464122"/>
                </a:lnTo>
                <a:lnTo>
                  <a:pt x="1890929" y="464122"/>
                </a:lnTo>
                <a:lnTo>
                  <a:pt x="1892677" y="463466"/>
                </a:lnTo>
                <a:lnTo>
                  <a:pt x="1895736" y="460407"/>
                </a:lnTo>
                <a:lnTo>
                  <a:pt x="1896611" y="458441"/>
                </a:lnTo>
                <a:lnTo>
                  <a:pt x="1896611" y="390483"/>
                </a:lnTo>
                <a:lnTo>
                  <a:pt x="1895736" y="388735"/>
                </a:lnTo>
                <a:lnTo>
                  <a:pt x="1893988" y="387424"/>
                </a:lnTo>
                <a:lnTo>
                  <a:pt x="1892677" y="385676"/>
                </a:lnTo>
                <a:lnTo>
                  <a:pt x="1890929" y="384802"/>
                </a:lnTo>
                <a:lnTo>
                  <a:pt x="1672197" y="384802"/>
                </a:lnTo>
                <a:lnTo>
                  <a:pt x="1671105" y="383709"/>
                </a:lnTo>
                <a:lnTo>
                  <a:pt x="1671105" y="10925"/>
                </a:lnTo>
                <a:lnTo>
                  <a:pt x="1670231" y="9177"/>
                </a:lnTo>
                <a:lnTo>
                  <a:pt x="1668483" y="7866"/>
                </a:lnTo>
                <a:lnTo>
                  <a:pt x="1667172" y="6118"/>
                </a:lnTo>
                <a:lnTo>
                  <a:pt x="1665423" y="5244"/>
                </a:lnTo>
                <a:close/>
              </a:path>
              <a:path w="4359275" h="471805">
                <a:moveTo>
                  <a:pt x="2111925" y="0"/>
                </a:moveTo>
                <a:lnTo>
                  <a:pt x="2063743" y="5244"/>
                </a:lnTo>
                <a:lnTo>
                  <a:pt x="2021460" y="20977"/>
                </a:lnTo>
                <a:lnTo>
                  <a:pt x="1987044" y="45560"/>
                </a:lnTo>
                <a:lnTo>
                  <a:pt x="1961151" y="78664"/>
                </a:lnTo>
                <a:lnTo>
                  <a:pt x="1944926" y="118816"/>
                </a:lnTo>
                <a:lnTo>
                  <a:pt x="1939555" y="163885"/>
                </a:lnTo>
                <a:lnTo>
                  <a:pt x="1939518" y="304826"/>
                </a:lnTo>
                <a:lnTo>
                  <a:pt x="1940870" y="328712"/>
                </a:lnTo>
                <a:lnTo>
                  <a:pt x="1951686" y="372305"/>
                </a:lnTo>
                <a:lnTo>
                  <a:pt x="1973032" y="409671"/>
                </a:lnTo>
                <a:lnTo>
                  <a:pt x="2003187" y="438843"/>
                </a:lnTo>
                <a:lnTo>
                  <a:pt x="2041864" y="459533"/>
                </a:lnTo>
                <a:lnTo>
                  <a:pt x="2087096" y="470022"/>
                </a:lnTo>
                <a:lnTo>
                  <a:pt x="2111925" y="471333"/>
                </a:lnTo>
                <a:lnTo>
                  <a:pt x="2136999" y="470063"/>
                </a:lnTo>
                <a:lnTo>
                  <a:pt x="2182231" y="459902"/>
                </a:lnTo>
                <a:lnTo>
                  <a:pt x="2220949" y="439457"/>
                </a:lnTo>
                <a:lnTo>
                  <a:pt x="2251432" y="409958"/>
                </a:lnTo>
                <a:lnTo>
                  <a:pt x="2263355" y="392013"/>
                </a:lnTo>
                <a:lnTo>
                  <a:pt x="2111925" y="392013"/>
                </a:lnTo>
                <a:lnTo>
                  <a:pt x="2094758" y="390579"/>
                </a:lnTo>
                <a:lnTo>
                  <a:pt x="2053582" y="369069"/>
                </a:lnTo>
                <a:lnTo>
                  <a:pt x="2033301" y="326172"/>
                </a:lnTo>
                <a:lnTo>
                  <a:pt x="2031949" y="308103"/>
                </a:lnTo>
                <a:lnTo>
                  <a:pt x="2031949" y="163885"/>
                </a:lnTo>
                <a:lnTo>
                  <a:pt x="2044117" y="115334"/>
                </a:lnTo>
                <a:lnTo>
                  <a:pt x="2079312" y="85220"/>
                </a:lnTo>
                <a:lnTo>
                  <a:pt x="2111925" y="79320"/>
                </a:lnTo>
                <a:lnTo>
                  <a:pt x="2263675" y="79320"/>
                </a:lnTo>
                <a:lnTo>
                  <a:pt x="2263355" y="78664"/>
                </a:lnTo>
                <a:lnTo>
                  <a:pt x="2237297" y="45560"/>
                </a:lnTo>
                <a:lnTo>
                  <a:pt x="2202389" y="20977"/>
                </a:lnTo>
                <a:lnTo>
                  <a:pt x="2160435" y="5244"/>
                </a:lnTo>
                <a:lnTo>
                  <a:pt x="2136999" y="1311"/>
                </a:lnTo>
                <a:lnTo>
                  <a:pt x="2111925" y="0"/>
                </a:lnTo>
                <a:close/>
              </a:path>
              <a:path w="4359275" h="471805">
                <a:moveTo>
                  <a:pt x="2263675" y="79320"/>
                </a:moveTo>
                <a:lnTo>
                  <a:pt x="2111925" y="79320"/>
                </a:lnTo>
                <a:lnTo>
                  <a:pt x="2129338" y="80795"/>
                </a:lnTo>
                <a:lnTo>
                  <a:pt x="2144866" y="85220"/>
                </a:lnTo>
                <a:lnTo>
                  <a:pt x="2180019" y="115334"/>
                </a:lnTo>
                <a:lnTo>
                  <a:pt x="2192556" y="163885"/>
                </a:lnTo>
                <a:lnTo>
                  <a:pt x="2192556" y="308103"/>
                </a:lnTo>
                <a:lnTo>
                  <a:pt x="2180019" y="356654"/>
                </a:lnTo>
                <a:lnTo>
                  <a:pt x="2144538" y="386277"/>
                </a:lnTo>
                <a:lnTo>
                  <a:pt x="2111925" y="392013"/>
                </a:lnTo>
                <a:lnTo>
                  <a:pt x="2263355" y="392013"/>
                </a:lnTo>
                <a:lnTo>
                  <a:pt x="2272819" y="372305"/>
                </a:lnTo>
                <a:lnTo>
                  <a:pt x="2279579" y="351205"/>
                </a:lnTo>
                <a:lnTo>
                  <a:pt x="2283635" y="328712"/>
                </a:lnTo>
                <a:lnTo>
                  <a:pt x="2284987" y="304826"/>
                </a:lnTo>
                <a:lnTo>
                  <a:pt x="2284950" y="163885"/>
                </a:lnTo>
                <a:lnTo>
                  <a:pt x="2283635" y="140982"/>
                </a:lnTo>
                <a:lnTo>
                  <a:pt x="2279579" y="118816"/>
                </a:lnTo>
                <a:lnTo>
                  <a:pt x="2272819" y="98044"/>
                </a:lnTo>
                <a:lnTo>
                  <a:pt x="2263675" y="79320"/>
                </a:lnTo>
                <a:close/>
              </a:path>
              <a:path w="4359275" h="471805">
                <a:moveTo>
                  <a:pt x="2545298" y="4588"/>
                </a:moveTo>
                <a:lnTo>
                  <a:pt x="2358251" y="4588"/>
                </a:lnTo>
                <a:lnTo>
                  <a:pt x="2356284" y="5462"/>
                </a:lnTo>
                <a:lnTo>
                  <a:pt x="2353225" y="8522"/>
                </a:lnTo>
                <a:lnTo>
                  <a:pt x="2352570" y="10270"/>
                </a:lnTo>
                <a:lnTo>
                  <a:pt x="2352570" y="458441"/>
                </a:lnTo>
                <a:lnTo>
                  <a:pt x="2353225" y="460407"/>
                </a:lnTo>
                <a:lnTo>
                  <a:pt x="2354536" y="462155"/>
                </a:lnTo>
                <a:lnTo>
                  <a:pt x="2356284" y="463466"/>
                </a:lnTo>
                <a:lnTo>
                  <a:pt x="2358251" y="464122"/>
                </a:lnTo>
                <a:lnTo>
                  <a:pt x="2439319" y="464122"/>
                </a:lnTo>
                <a:lnTo>
                  <a:pt x="2441068" y="463466"/>
                </a:lnTo>
                <a:lnTo>
                  <a:pt x="2444127" y="460407"/>
                </a:lnTo>
                <a:lnTo>
                  <a:pt x="2445001" y="458441"/>
                </a:lnTo>
                <a:lnTo>
                  <a:pt x="2445001" y="286908"/>
                </a:lnTo>
                <a:lnTo>
                  <a:pt x="2446093" y="285815"/>
                </a:lnTo>
                <a:lnTo>
                  <a:pt x="2541365" y="285815"/>
                </a:lnTo>
                <a:lnTo>
                  <a:pt x="2562670" y="284750"/>
                </a:lnTo>
                <a:lnTo>
                  <a:pt x="2601347" y="276228"/>
                </a:lnTo>
                <a:lnTo>
                  <a:pt x="2648874" y="247630"/>
                </a:lnTo>
                <a:lnTo>
                  <a:pt x="2675164" y="211739"/>
                </a:lnTo>
                <a:lnTo>
                  <a:pt x="2446093" y="211739"/>
                </a:lnTo>
                <a:lnTo>
                  <a:pt x="2445028" y="210674"/>
                </a:lnTo>
                <a:lnTo>
                  <a:pt x="2445001" y="85657"/>
                </a:lnTo>
                <a:lnTo>
                  <a:pt x="2446093" y="84564"/>
                </a:lnTo>
                <a:lnTo>
                  <a:pt x="2677500" y="84564"/>
                </a:lnTo>
                <a:lnTo>
                  <a:pt x="2671818" y="72764"/>
                </a:lnTo>
                <a:lnTo>
                  <a:pt x="2636787" y="32080"/>
                </a:lnTo>
                <a:lnTo>
                  <a:pt x="2585942" y="9013"/>
                </a:lnTo>
                <a:lnTo>
                  <a:pt x="2566276" y="5694"/>
                </a:lnTo>
                <a:lnTo>
                  <a:pt x="2545298" y="4588"/>
                </a:lnTo>
                <a:close/>
              </a:path>
              <a:path w="4359275" h="471805">
                <a:moveTo>
                  <a:pt x="2677500" y="84564"/>
                </a:moveTo>
                <a:lnTo>
                  <a:pt x="2531532" y="84564"/>
                </a:lnTo>
                <a:lnTo>
                  <a:pt x="2545872" y="85670"/>
                </a:lnTo>
                <a:lnTo>
                  <a:pt x="2558737" y="88989"/>
                </a:lnTo>
                <a:lnTo>
                  <a:pt x="2593808" y="122749"/>
                </a:lnTo>
                <a:lnTo>
                  <a:pt x="2598397" y="148807"/>
                </a:lnTo>
                <a:lnTo>
                  <a:pt x="2597250" y="162246"/>
                </a:lnTo>
                <a:lnTo>
                  <a:pt x="2570127" y="202152"/>
                </a:lnTo>
                <a:lnTo>
                  <a:pt x="2531532" y="211739"/>
                </a:lnTo>
                <a:lnTo>
                  <a:pt x="2675164" y="211739"/>
                </a:lnTo>
                <a:lnTo>
                  <a:pt x="2679479" y="203258"/>
                </a:lnTo>
                <a:lnTo>
                  <a:pt x="2685420" y="185681"/>
                </a:lnTo>
                <a:lnTo>
                  <a:pt x="2688985" y="166875"/>
                </a:lnTo>
                <a:lnTo>
                  <a:pt x="2690173" y="146841"/>
                </a:lnTo>
                <a:lnTo>
                  <a:pt x="2689026" y="126478"/>
                </a:lnTo>
                <a:lnTo>
                  <a:pt x="2685584" y="107344"/>
                </a:lnTo>
                <a:lnTo>
                  <a:pt x="2679848" y="89440"/>
                </a:lnTo>
                <a:lnTo>
                  <a:pt x="2677500" y="84564"/>
                </a:lnTo>
                <a:close/>
              </a:path>
              <a:path w="4359275" h="471805">
                <a:moveTo>
                  <a:pt x="2835493" y="5244"/>
                </a:moveTo>
                <a:lnTo>
                  <a:pt x="2752676" y="5244"/>
                </a:lnTo>
                <a:lnTo>
                  <a:pt x="2750710" y="6118"/>
                </a:lnTo>
                <a:lnTo>
                  <a:pt x="2747650" y="9177"/>
                </a:lnTo>
                <a:lnTo>
                  <a:pt x="2746995" y="10925"/>
                </a:lnTo>
                <a:lnTo>
                  <a:pt x="2746995" y="458441"/>
                </a:lnTo>
                <a:lnTo>
                  <a:pt x="2747650" y="460407"/>
                </a:lnTo>
                <a:lnTo>
                  <a:pt x="2748961" y="462155"/>
                </a:lnTo>
                <a:lnTo>
                  <a:pt x="2750710" y="463466"/>
                </a:lnTo>
                <a:lnTo>
                  <a:pt x="2752676" y="464122"/>
                </a:lnTo>
                <a:lnTo>
                  <a:pt x="2833745" y="464122"/>
                </a:lnTo>
                <a:lnTo>
                  <a:pt x="2835493" y="463466"/>
                </a:lnTo>
                <a:lnTo>
                  <a:pt x="2838552" y="460407"/>
                </a:lnTo>
                <a:lnTo>
                  <a:pt x="2839426" y="458441"/>
                </a:lnTo>
                <a:lnTo>
                  <a:pt x="2839535" y="165851"/>
                </a:lnTo>
                <a:lnTo>
                  <a:pt x="2839863" y="165196"/>
                </a:lnTo>
                <a:lnTo>
                  <a:pt x="2840737" y="165196"/>
                </a:lnTo>
                <a:lnTo>
                  <a:pt x="2841611" y="164759"/>
                </a:lnTo>
                <a:lnTo>
                  <a:pt x="2939833" y="164759"/>
                </a:lnTo>
                <a:lnTo>
                  <a:pt x="2939068" y="163229"/>
                </a:lnTo>
                <a:lnTo>
                  <a:pt x="2840737" y="10488"/>
                </a:lnTo>
                <a:lnTo>
                  <a:pt x="2838552" y="6992"/>
                </a:lnTo>
                <a:lnTo>
                  <a:pt x="2835493" y="5244"/>
                </a:lnTo>
                <a:close/>
              </a:path>
              <a:path w="4359275" h="471805">
                <a:moveTo>
                  <a:pt x="3135730" y="164540"/>
                </a:moveTo>
                <a:lnTo>
                  <a:pt x="3042862" y="164540"/>
                </a:lnTo>
                <a:lnTo>
                  <a:pt x="3043190" y="165196"/>
                </a:lnTo>
                <a:lnTo>
                  <a:pt x="3043299" y="458441"/>
                </a:lnTo>
                <a:lnTo>
                  <a:pt x="3043954" y="460407"/>
                </a:lnTo>
                <a:lnTo>
                  <a:pt x="3045266" y="462155"/>
                </a:lnTo>
                <a:lnTo>
                  <a:pt x="3047014" y="463466"/>
                </a:lnTo>
                <a:lnTo>
                  <a:pt x="3048980" y="464122"/>
                </a:lnTo>
                <a:lnTo>
                  <a:pt x="3130049" y="464122"/>
                </a:lnTo>
                <a:lnTo>
                  <a:pt x="3131797" y="463466"/>
                </a:lnTo>
                <a:lnTo>
                  <a:pt x="3134856" y="460407"/>
                </a:lnTo>
                <a:lnTo>
                  <a:pt x="3135730" y="458441"/>
                </a:lnTo>
                <a:lnTo>
                  <a:pt x="3135730" y="164540"/>
                </a:lnTo>
                <a:close/>
              </a:path>
              <a:path w="4359275" h="471805">
                <a:moveTo>
                  <a:pt x="2939833" y="164759"/>
                </a:moveTo>
                <a:lnTo>
                  <a:pt x="2841611" y="164759"/>
                </a:lnTo>
                <a:lnTo>
                  <a:pt x="2842485" y="165196"/>
                </a:lnTo>
                <a:lnTo>
                  <a:pt x="2843359" y="166507"/>
                </a:lnTo>
                <a:lnTo>
                  <a:pt x="2912847" y="275326"/>
                </a:lnTo>
                <a:lnTo>
                  <a:pt x="2915032" y="278823"/>
                </a:lnTo>
                <a:lnTo>
                  <a:pt x="2918091" y="280571"/>
                </a:lnTo>
                <a:lnTo>
                  <a:pt x="2964634" y="280571"/>
                </a:lnTo>
                <a:lnTo>
                  <a:pt x="2967693" y="278823"/>
                </a:lnTo>
                <a:lnTo>
                  <a:pt x="2969879" y="275326"/>
                </a:lnTo>
                <a:lnTo>
                  <a:pt x="3039366" y="166507"/>
                </a:lnTo>
                <a:lnTo>
                  <a:pt x="3039803" y="165851"/>
                </a:lnTo>
                <a:lnTo>
                  <a:pt x="2940379" y="165851"/>
                </a:lnTo>
                <a:lnTo>
                  <a:pt x="2939833" y="164759"/>
                </a:lnTo>
                <a:close/>
              </a:path>
              <a:path w="4359275" h="471805">
                <a:moveTo>
                  <a:pt x="3130049" y="5244"/>
                </a:moveTo>
                <a:lnTo>
                  <a:pt x="3047232" y="5244"/>
                </a:lnTo>
                <a:lnTo>
                  <a:pt x="3044173" y="6992"/>
                </a:lnTo>
                <a:lnTo>
                  <a:pt x="3041988" y="10488"/>
                </a:lnTo>
                <a:lnTo>
                  <a:pt x="2943001" y="163229"/>
                </a:lnTo>
                <a:lnTo>
                  <a:pt x="2941690" y="165851"/>
                </a:lnTo>
                <a:lnTo>
                  <a:pt x="3039803" y="165851"/>
                </a:lnTo>
                <a:lnTo>
                  <a:pt x="3040240" y="165196"/>
                </a:lnTo>
                <a:lnTo>
                  <a:pt x="3041114" y="164540"/>
                </a:lnTo>
                <a:lnTo>
                  <a:pt x="3135730" y="164540"/>
                </a:lnTo>
                <a:lnTo>
                  <a:pt x="3135730" y="10925"/>
                </a:lnTo>
                <a:lnTo>
                  <a:pt x="3134856" y="9177"/>
                </a:lnTo>
                <a:lnTo>
                  <a:pt x="3133108" y="7866"/>
                </a:lnTo>
                <a:lnTo>
                  <a:pt x="3131797" y="6118"/>
                </a:lnTo>
                <a:lnTo>
                  <a:pt x="3130049" y="5244"/>
                </a:lnTo>
                <a:close/>
              </a:path>
              <a:path w="4359275" h="471805">
                <a:moveTo>
                  <a:pt x="3528515" y="5244"/>
                </a:moveTo>
                <a:lnTo>
                  <a:pt x="3221285" y="5244"/>
                </a:lnTo>
                <a:lnTo>
                  <a:pt x="3219318" y="6118"/>
                </a:lnTo>
                <a:lnTo>
                  <a:pt x="3216259" y="9177"/>
                </a:lnTo>
                <a:lnTo>
                  <a:pt x="3215604" y="10925"/>
                </a:lnTo>
                <a:lnTo>
                  <a:pt x="3215604" y="458441"/>
                </a:lnTo>
                <a:lnTo>
                  <a:pt x="3216259" y="460407"/>
                </a:lnTo>
                <a:lnTo>
                  <a:pt x="3217570" y="462155"/>
                </a:lnTo>
                <a:lnTo>
                  <a:pt x="3219318" y="463466"/>
                </a:lnTo>
                <a:lnTo>
                  <a:pt x="3221285" y="464122"/>
                </a:lnTo>
                <a:lnTo>
                  <a:pt x="3528515" y="464122"/>
                </a:lnTo>
                <a:lnTo>
                  <a:pt x="3530263" y="463466"/>
                </a:lnTo>
                <a:lnTo>
                  <a:pt x="3533322" y="460407"/>
                </a:lnTo>
                <a:lnTo>
                  <a:pt x="3534196" y="458441"/>
                </a:lnTo>
                <a:lnTo>
                  <a:pt x="3534196" y="390483"/>
                </a:lnTo>
                <a:lnTo>
                  <a:pt x="3533322" y="388735"/>
                </a:lnTo>
                <a:lnTo>
                  <a:pt x="3531574" y="387424"/>
                </a:lnTo>
                <a:lnTo>
                  <a:pt x="3530263" y="385676"/>
                </a:lnTo>
                <a:lnTo>
                  <a:pt x="3528515" y="384802"/>
                </a:lnTo>
                <a:lnTo>
                  <a:pt x="3309127" y="384802"/>
                </a:lnTo>
                <a:lnTo>
                  <a:pt x="3308035" y="383709"/>
                </a:lnTo>
                <a:lnTo>
                  <a:pt x="3308035" y="273141"/>
                </a:lnTo>
                <a:lnTo>
                  <a:pt x="3309127" y="272049"/>
                </a:lnTo>
                <a:lnTo>
                  <a:pt x="3454439" y="272049"/>
                </a:lnTo>
                <a:lnTo>
                  <a:pt x="3456187" y="271393"/>
                </a:lnTo>
                <a:lnTo>
                  <a:pt x="3459246" y="268334"/>
                </a:lnTo>
                <a:lnTo>
                  <a:pt x="3460120" y="266367"/>
                </a:lnTo>
                <a:lnTo>
                  <a:pt x="3460120" y="198410"/>
                </a:lnTo>
                <a:lnTo>
                  <a:pt x="3459246" y="196662"/>
                </a:lnTo>
                <a:lnTo>
                  <a:pt x="3457498" y="195350"/>
                </a:lnTo>
                <a:lnTo>
                  <a:pt x="3456187" y="193602"/>
                </a:lnTo>
                <a:lnTo>
                  <a:pt x="3454439" y="192728"/>
                </a:lnTo>
                <a:lnTo>
                  <a:pt x="3309127" y="192728"/>
                </a:lnTo>
                <a:lnTo>
                  <a:pt x="3308035" y="191636"/>
                </a:lnTo>
                <a:lnTo>
                  <a:pt x="3308035" y="85657"/>
                </a:lnTo>
                <a:lnTo>
                  <a:pt x="3309127" y="84564"/>
                </a:lnTo>
                <a:lnTo>
                  <a:pt x="3528515" y="84564"/>
                </a:lnTo>
                <a:lnTo>
                  <a:pt x="3530263" y="83909"/>
                </a:lnTo>
                <a:lnTo>
                  <a:pt x="3533322" y="80849"/>
                </a:lnTo>
                <a:lnTo>
                  <a:pt x="3534196" y="78883"/>
                </a:lnTo>
                <a:lnTo>
                  <a:pt x="3534196" y="10925"/>
                </a:lnTo>
                <a:lnTo>
                  <a:pt x="3533322" y="9177"/>
                </a:lnTo>
                <a:lnTo>
                  <a:pt x="3531574" y="7866"/>
                </a:lnTo>
                <a:lnTo>
                  <a:pt x="3530263" y="6118"/>
                </a:lnTo>
                <a:lnTo>
                  <a:pt x="3528515" y="5244"/>
                </a:lnTo>
                <a:close/>
              </a:path>
              <a:path w="4359275" h="471805">
                <a:moveTo>
                  <a:pt x="3684742" y="5244"/>
                </a:moveTo>
                <a:lnTo>
                  <a:pt x="3604110" y="5244"/>
                </a:lnTo>
                <a:lnTo>
                  <a:pt x="3602144" y="6118"/>
                </a:lnTo>
                <a:lnTo>
                  <a:pt x="3599084" y="9177"/>
                </a:lnTo>
                <a:lnTo>
                  <a:pt x="3598429" y="10925"/>
                </a:lnTo>
                <a:lnTo>
                  <a:pt x="3598429" y="458441"/>
                </a:lnTo>
                <a:lnTo>
                  <a:pt x="3599084" y="460407"/>
                </a:lnTo>
                <a:lnTo>
                  <a:pt x="3600395" y="462155"/>
                </a:lnTo>
                <a:lnTo>
                  <a:pt x="3602144" y="463466"/>
                </a:lnTo>
                <a:lnTo>
                  <a:pt x="3604110" y="464122"/>
                </a:lnTo>
                <a:lnTo>
                  <a:pt x="3685179" y="464122"/>
                </a:lnTo>
                <a:lnTo>
                  <a:pt x="3686927" y="463466"/>
                </a:lnTo>
                <a:lnTo>
                  <a:pt x="3689986" y="460407"/>
                </a:lnTo>
                <a:lnTo>
                  <a:pt x="3690860" y="458441"/>
                </a:lnTo>
                <a:lnTo>
                  <a:pt x="3689549" y="177869"/>
                </a:lnTo>
                <a:lnTo>
                  <a:pt x="3689986" y="176995"/>
                </a:lnTo>
                <a:lnTo>
                  <a:pt x="3690860" y="176995"/>
                </a:lnTo>
                <a:lnTo>
                  <a:pt x="3691734" y="176558"/>
                </a:lnTo>
                <a:lnTo>
                  <a:pt x="3790127" y="176558"/>
                </a:lnTo>
                <a:lnTo>
                  <a:pt x="3689549" y="10488"/>
                </a:lnTo>
                <a:lnTo>
                  <a:pt x="3687801" y="6992"/>
                </a:lnTo>
                <a:lnTo>
                  <a:pt x="3684742" y="5244"/>
                </a:lnTo>
                <a:close/>
              </a:path>
              <a:path w="4359275" h="471805">
                <a:moveTo>
                  <a:pt x="3790127" y="176558"/>
                </a:moveTo>
                <a:lnTo>
                  <a:pt x="3691734" y="176558"/>
                </a:lnTo>
                <a:lnTo>
                  <a:pt x="3692608" y="176995"/>
                </a:lnTo>
                <a:lnTo>
                  <a:pt x="3693482" y="178306"/>
                </a:lnTo>
                <a:lnTo>
                  <a:pt x="3863267" y="458878"/>
                </a:lnTo>
                <a:lnTo>
                  <a:pt x="3865015" y="462374"/>
                </a:lnTo>
                <a:lnTo>
                  <a:pt x="3868074" y="464122"/>
                </a:lnTo>
                <a:lnTo>
                  <a:pt x="3948706" y="464122"/>
                </a:lnTo>
                <a:lnTo>
                  <a:pt x="3950454" y="463466"/>
                </a:lnTo>
                <a:lnTo>
                  <a:pt x="3953513" y="460407"/>
                </a:lnTo>
                <a:lnTo>
                  <a:pt x="3954387" y="458441"/>
                </a:lnTo>
                <a:lnTo>
                  <a:pt x="3954387" y="291715"/>
                </a:lnTo>
                <a:lnTo>
                  <a:pt x="3860427" y="291715"/>
                </a:lnTo>
                <a:lnTo>
                  <a:pt x="3859552" y="291059"/>
                </a:lnTo>
                <a:lnTo>
                  <a:pt x="3858678" y="289748"/>
                </a:lnTo>
                <a:lnTo>
                  <a:pt x="3790127" y="176558"/>
                </a:lnTo>
                <a:close/>
              </a:path>
              <a:path w="4359275" h="471805">
                <a:moveTo>
                  <a:pt x="3948706" y="5244"/>
                </a:moveTo>
                <a:lnTo>
                  <a:pt x="3867637" y="5244"/>
                </a:lnTo>
                <a:lnTo>
                  <a:pt x="3865671" y="6118"/>
                </a:lnTo>
                <a:lnTo>
                  <a:pt x="3862612" y="9177"/>
                </a:lnTo>
                <a:lnTo>
                  <a:pt x="3861956" y="10925"/>
                </a:lnTo>
                <a:lnTo>
                  <a:pt x="3862612" y="290185"/>
                </a:lnTo>
                <a:lnTo>
                  <a:pt x="3862174" y="291278"/>
                </a:lnTo>
                <a:lnTo>
                  <a:pt x="3861301" y="291715"/>
                </a:lnTo>
                <a:lnTo>
                  <a:pt x="3954387" y="291715"/>
                </a:lnTo>
                <a:lnTo>
                  <a:pt x="3954387" y="10925"/>
                </a:lnTo>
                <a:lnTo>
                  <a:pt x="3953513" y="9177"/>
                </a:lnTo>
                <a:lnTo>
                  <a:pt x="3951765" y="7866"/>
                </a:lnTo>
                <a:lnTo>
                  <a:pt x="3950454" y="6118"/>
                </a:lnTo>
                <a:lnTo>
                  <a:pt x="3948706" y="5244"/>
                </a:lnTo>
                <a:close/>
              </a:path>
              <a:path w="4359275" h="471805">
                <a:moveTo>
                  <a:pt x="4231488" y="85220"/>
                </a:moveTo>
                <a:lnTo>
                  <a:pt x="4136872" y="85220"/>
                </a:lnTo>
                <a:lnTo>
                  <a:pt x="4137964" y="86312"/>
                </a:lnTo>
                <a:lnTo>
                  <a:pt x="4137964" y="458441"/>
                </a:lnTo>
                <a:lnTo>
                  <a:pt x="4138620" y="460407"/>
                </a:lnTo>
                <a:lnTo>
                  <a:pt x="4139931" y="462155"/>
                </a:lnTo>
                <a:lnTo>
                  <a:pt x="4141679" y="463466"/>
                </a:lnTo>
                <a:lnTo>
                  <a:pt x="4143645" y="464122"/>
                </a:lnTo>
                <a:lnTo>
                  <a:pt x="4224714" y="464122"/>
                </a:lnTo>
                <a:lnTo>
                  <a:pt x="4226462" y="463466"/>
                </a:lnTo>
                <a:lnTo>
                  <a:pt x="4229521" y="460407"/>
                </a:lnTo>
                <a:lnTo>
                  <a:pt x="4230395" y="458441"/>
                </a:lnTo>
                <a:lnTo>
                  <a:pt x="4230395" y="86312"/>
                </a:lnTo>
                <a:lnTo>
                  <a:pt x="4231488" y="85220"/>
                </a:lnTo>
                <a:close/>
              </a:path>
              <a:path w="4359275" h="471805">
                <a:moveTo>
                  <a:pt x="4353200" y="5244"/>
                </a:moveTo>
                <a:lnTo>
                  <a:pt x="4018437" y="5244"/>
                </a:lnTo>
                <a:lnTo>
                  <a:pt x="4016471" y="6118"/>
                </a:lnTo>
                <a:lnTo>
                  <a:pt x="4013411" y="9177"/>
                </a:lnTo>
                <a:lnTo>
                  <a:pt x="4012756" y="10925"/>
                </a:lnTo>
                <a:lnTo>
                  <a:pt x="4012756" y="79538"/>
                </a:lnTo>
                <a:lnTo>
                  <a:pt x="4013411" y="81505"/>
                </a:lnTo>
                <a:lnTo>
                  <a:pt x="4014723" y="83253"/>
                </a:lnTo>
                <a:lnTo>
                  <a:pt x="4016471" y="84564"/>
                </a:lnTo>
                <a:lnTo>
                  <a:pt x="4018437" y="85220"/>
                </a:lnTo>
                <a:lnTo>
                  <a:pt x="4353200" y="85220"/>
                </a:lnTo>
                <a:lnTo>
                  <a:pt x="4354948" y="84564"/>
                </a:lnTo>
                <a:lnTo>
                  <a:pt x="4358007" y="81505"/>
                </a:lnTo>
                <a:lnTo>
                  <a:pt x="4358881" y="79538"/>
                </a:lnTo>
                <a:lnTo>
                  <a:pt x="4358881" y="10925"/>
                </a:lnTo>
                <a:lnTo>
                  <a:pt x="4358007" y="9177"/>
                </a:lnTo>
                <a:lnTo>
                  <a:pt x="4356259" y="7866"/>
                </a:lnTo>
                <a:lnTo>
                  <a:pt x="4354948" y="6118"/>
                </a:lnTo>
                <a:lnTo>
                  <a:pt x="4353200" y="5244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59915" y="1269728"/>
            <a:ext cx="4235536" cy="44381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47082" y="2884205"/>
            <a:ext cx="2973455" cy="5604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538732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585357"/>
              <a:ext cx="20104100" cy="7641590"/>
            </a:xfrm>
            <a:custGeom>
              <a:avLst/>
              <a:gdLst/>
              <a:ahLst/>
              <a:cxnLst/>
              <a:rect l="l" t="t" r="r" b="b"/>
              <a:pathLst>
                <a:path w="20104100" h="7641590">
                  <a:moveTo>
                    <a:pt x="4373448" y="1556016"/>
                  </a:moveTo>
                  <a:lnTo>
                    <a:pt x="2312530" y="166382"/>
                  </a:lnTo>
                  <a:lnTo>
                    <a:pt x="2271026" y="139890"/>
                  </a:lnTo>
                  <a:lnTo>
                    <a:pt x="2228596" y="115709"/>
                  </a:lnTo>
                  <a:lnTo>
                    <a:pt x="2185301" y="93827"/>
                  </a:lnTo>
                  <a:lnTo>
                    <a:pt x="2141258" y="74244"/>
                  </a:lnTo>
                  <a:lnTo>
                    <a:pt x="2096541" y="56959"/>
                  </a:lnTo>
                  <a:lnTo>
                    <a:pt x="2051227" y="41973"/>
                  </a:lnTo>
                  <a:lnTo>
                    <a:pt x="2005418" y="29273"/>
                  </a:lnTo>
                  <a:lnTo>
                    <a:pt x="1959190" y="18859"/>
                  </a:lnTo>
                  <a:lnTo>
                    <a:pt x="1912620" y="10731"/>
                  </a:lnTo>
                  <a:lnTo>
                    <a:pt x="1865820" y="4876"/>
                  </a:lnTo>
                  <a:lnTo>
                    <a:pt x="1818855" y="1308"/>
                  </a:lnTo>
                  <a:lnTo>
                    <a:pt x="1771827" y="0"/>
                  </a:lnTo>
                  <a:lnTo>
                    <a:pt x="1724812" y="952"/>
                  </a:lnTo>
                  <a:lnTo>
                    <a:pt x="1677885" y="4178"/>
                  </a:lnTo>
                  <a:lnTo>
                    <a:pt x="1631162" y="9664"/>
                  </a:lnTo>
                  <a:lnTo>
                    <a:pt x="1584706" y="17399"/>
                  </a:lnTo>
                  <a:lnTo>
                    <a:pt x="1538605" y="27381"/>
                  </a:lnTo>
                  <a:lnTo>
                    <a:pt x="1492948" y="39624"/>
                  </a:lnTo>
                  <a:lnTo>
                    <a:pt x="1447825" y="54102"/>
                  </a:lnTo>
                  <a:lnTo>
                    <a:pt x="1403324" y="70827"/>
                  </a:lnTo>
                  <a:lnTo>
                    <a:pt x="1359522" y="89776"/>
                  </a:lnTo>
                  <a:lnTo>
                    <a:pt x="1316520" y="110972"/>
                  </a:lnTo>
                  <a:lnTo>
                    <a:pt x="1274381" y="134378"/>
                  </a:lnTo>
                  <a:lnTo>
                    <a:pt x="1233220" y="160020"/>
                  </a:lnTo>
                  <a:lnTo>
                    <a:pt x="1193101" y="187883"/>
                  </a:lnTo>
                  <a:lnTo>
                    <a:pt x="1154112" y="217970"/>
                  </a:lnTo>
                  <a:lnTo>
                    <a:pt x="0" y="1155547"/>
                  </a:lnTo>
                  <a:lnTo>
                    <a:pt x="0" y="1196022"/>
                  </a:lnTo>
                  <a:lnTo>
                    <a:pt x="19799" y="1220406"/>
                  </a:lnTo>
                  <a:lnTo>
                    <a:pt x="1193723" y="266725"/>
                  </a:lnTo>
                  <a:lnTo>
                    <a:pt x="1233284" y="236334"/>
                  </a:lnTo>
                  <a:lnTo>
                    <a:pt x="1274076" y="208381"/>
                  </a:lnTo>
                  <a:lnTo>
                    <a:pt x="1316012" y="182867"/>
                  </a:lnTo>
                  <a:lnTo>
                    <a:pt x="1358976" y="159791"/>
                  </a:lnTo>
                  <a:lnTo>
                    <a:pt x="1402880" y="139166"/>
                  </a:lnTo>
                  <a:lnTo>
                    <a:pt x="1447596" y="120992"/>
                  </a:lnTo>
                  <a:lnTo>
                    <a:pt x="1493050" y="105283"/>
                  </a:lnTo>
                  <a:lnTo>
                    <a:pt x="1539125" y="92024"/>
                  </a:lnTo>
                  <a:lnTo>
                    <a:pt x="1585722" y="81241"/>
                  </a:lnTo>
                  <a:lnTo>
                    <a:pt x="1632737" y="72923"/>
                  </a:lnTo>
                  <a:lnTo>
                    <a:pt x="1680057" y="67081"/>
                  </a:lnTo>
                  <a:lnTo>
                    <a:pt x="1727606" y="63715"/>
                  </a:lnTo>
                  <a:lnTo>
                    <a:pt x="1775256" y="62839"/>
                  </a:lnTo>
                  <a:lnTo>
                    <a:pt x="1822919" y="64452"/>
                  </a:lnTo>
                  <a:lnTo>
                    <a:pt x="1870481" y="68554"/>
                  </a:lnTo>
                  <a:lnTo>
                    <a:pt x="1917852" y="75158"/>
                  </a:lnTo>
                  <a:lnTo>
                    <a:pt x="1964918" y="84264"/>
                  </a:lnTo>
                  <a:lnTo>
                    <a:pt x="2011591" y="95885"/>
                  </a:lnTo>
                  <a:lnTo>
                    <a:pt x="2057755" y="110007"/>
                  </a:lnTo>
                  <a:lnTo>
                    <a:pt x="2103310" y="126657"/>
                  </a:lnTo>
                  <a:lnTo>
                    <a:pt x="2148154" y="145821"/>
                  </a:lnTo>
                  <a:lnTo>
                    <a:pt x="2192185" y="167500"/>
                  </a:lnTo>
                  <a:lnTo>
                    <a:pt x="2235314" y="191719"/>
                  </a:lnTo>
                  <a:lnTo>
                    <a:pt x="2277414" y="218478"/>
                  </a:lnTo>
                  <a:lnTo>
                    <a:pt x="4338320" y="1608112"/>
                  </a:lnTo>
                  <a:lnTo>
                    <a:pt x="4373448" y="1556016"/>
                  </a:lnTo>
                  <a:close/>
                </a:path>
                <a:path w="20104100" h="7641590">
                  <a:moveTo>
                    <a:pt x="20104100" y="7276401"/>
                  </a:moveTo>
                  <a:lnTo>
                    <a:pt x="18525567" y="5896153"/>
                  </a:lnTo>
                  <a:lnTo>
                    <a:pt x="18498528" y="5872505"/>
                  </a:lnTo>
                  <a:lnTo>
                    <a:pt x="18460352" y="5840781"/>
                  </a:lnTo>
                  <a:lnTo>
                    <a:pt x="18420969" y="5811291"/>
                  </a:lnTo>
                  <a:lnTo>
                    <a:pt x="18380444" y="5784024"/>
                  </a:lnTo>
                  <a:lnTo>
                    <a:pt x="18338902" y="5758980"/>
                  </a:lnTo>
                  <a:lnTo>
                    <a:pt x="18296395" y="5736171"/>
                  </a:lnTo>
                  <a:lnTo>
                    <a:pt x="18253025" y="5715609"/>
                  </a:lnTo>
                  <a:lnTo>
                    <a:pt x="18208879" y="5697283"/>
                  </a:lnTo>
                  <a:lnTo>
                    <a:pt x="18164048" y="5681205"/>
                  </a:lnTo>
                  <a:lnTo>
                    <a:pt x="18118608" y="5667375"/>
                  </a:lnTo>
                  <a:lnTo>
                    <a:pt x="18072659" y="5655805"/>
                  </a:lnTo>
                  <a:lnTo>
                    <a:pt x="18026279" y="5646496"/>
                  </a:lnTo>
                  <a:lnTo>
                    <a:pt x="17979568" y="5639447"/>
                  </a:lnTo>
                  <a:lnTo>
                    <a:pt x="17932604" y="5634672"/>
                  </a:lnTo>
                  <a:lnTo>
                    <a:pt x="17885461" y="5632183"/>
                  </a:lnTo>
                  <a:lnTo>
                    <a:pt x="17838255" y="5631967"/>
                  </a:lnTo>
                  <a:lnTo>
                    <a:pt x="17791062" y="5634025"/>
                  </a:lnTo>
                  <a:lnTo>
                    <a:pt x="17743958" y="5638381"/>
                  </a:lnTo>
                  <a:lnTo>
                    <a:pt x="17697044" y="5645035"/>
                  </a:lnTo>
                  <a:lnTo>
                    <a:pt x="17650397" y="5653989"/>
                  </a:lnTo>
                  <a:lnTo>
                    <a:pt x="17604118" y="5665241"/>
                  </a:lnTo>
                  <a:lnTo>
                    <a:pt x="17558284" y="5678792"/>
                  </a:lnTo>
                  <a:lnTo>
                    <a:pt x="17512983" y="5694667"/>
                  </a:lnTo>
                  <a:lnTo>
                    <a:pt x="17468304" y="5712853"/>
                  </a:lnTo>
                  <a:lnTo>
                    <a:pt x="17424337" y="5733364"/>
                  </a:lnTo>
                  <a:lnTo>
                    <a:pt x="17381170" y="5756199"/>
                  </a:lnTo>
                  <a:lnTo>
                    <a:pt x="17338891" y="5781370"/>
                  </a:lnTo>
                  <a:lnTo>
                    <a:pt x="17297578" y="5808865"/>
                  </a:lnTo>
                  <a:lnTo>
                    <a:pt x="15014893" y="7413218"/>
                  </a:lnTo>
                  <a:lnTo>
                    <a:pt x="14974646" y="7439939"/>
                  </a:lnTo>
                  <a:lnTo>
                    <a:pt x="14933295" y="7464349"/>
                  </a:lnTo>
                  <a:lnTo>
                    <a:pt x="14890979" y="7486434"/>
                  </a:lnTo>
                  <a:lnTo>
                    <a:pt x="14847748" y="7506170"/>
                  </a:lnTo>
                  <a:lnTo>
                    <a:pt x="14803730" y="7523569"/>
                  </a:lnTo>
                  <a:lnTo>
                    <a:pt x="14759013" y="7538606"/>
                  </a:lnTo>
                  <a:lnTo>
                    <a:pt x="14713687" y="7551267"/>
                  </a:lnTo>
                  <a:lnTo>
                    <a:pt x="14667852" y="7561567"/>
                  </a:lnTo>
                  <a:lnTo>
                    <a:pt x="14621599" y="7569479"/>
                  </a:lnTo>
                  <a:lnTo>
                    <a:pt x="14575028" y="7575004"/>
                  </a:lnTo>
                  <a:lnTo>
                    <a:pt x="14528241" y="7578128"/>
                  </a:lnTo>
                  <a:lnTo>
                    <a:pt x="14481328" y="7578826"/>
                  </a:lnTo>
                  <a:lnTo>
                    <a:pt x="14434376" y="7577125"/>
                  </a:lnTo>
                  <a:lnTo>
                    <a:pt x="14387487" y="7572984"/>
                  </a:lnTo>
                  <a:lnTo>
                    <a:pt x="14340777" y="7566419"/>
                  </a:lnTo>
                  <a:lnTo>
                    <a:pt x="14294307" y="7557402"/>
                  </a:lnTo>
                  <a:lnTo>
                    <a:pt x="14248194" y="7545921"/>
                  </a:lnTo>
                  <a:lnTo>
                    <a:pt x="14202537" y="7531989"/>
                  </a:lnTo>
                  <a:lnTo>
                    <a:pt x="14157414" y="7515580"/>
                  </a:lnTo>
                  <a:lnTo>
                    <a:pt x="14112939" y="7496696"/>
                  </a:lnTo>
                  <a:lnTo>
                    <a:pt x="12928867" y="6956463"/>
                  </a:lnTo>
                  <a:lnTo>
                    <a:pt x="12902794" y="7013613"/>
                  </a:lnTo>
                  <a:lnTo>
                    <a:pt x="14086866" y="7553846"/>
                  </a:lnTo>
                  <a:lnTo>
                    <a:pt x="14132128" y="7573137"/>
                  </a:lnTo>
                  <a:lnTo>
                    <a:pt x="14178013" y="7590028"/>
                  </a:lnTo>
                  <a:lnTo>
                    <a:pt x="14224445" y="7604506"/>
                  </a:lnTo>
                  <a:lnTo>
                    <a:pt x="14271320" y="7616609"/>
                  </a:lnTo>
                  <a:lnTo>
                    <a:pt x="14318552" y="7626324"/>
                  </a:lnTo>
                  <a:lnTo>
                    <a:pt x="14366062" y="7633665"/>
                  </a:lnTo>
                  <a:lnTo>
                    <a:pt x="14413751" y="7638643"/>
                  </a:lnTo>
                  <a:lnTo>
                    <a:pt x="14461528" y="7641260"/>
                  </a:lnTo>
                  <a:lnTo>
                    <a:pt x="14509318" y="7641539"/>
                  </a:lnTo>
                  <a:lnTo>
                    <a:pt x="14557020" y="7639469"/>
                  </a:lnTo>
                  <a:lnTo>
                    <a:pt x="14604556" y="7635075"/>
                  </a:lnTo>
                  <a:lnTo>
                    <a:pt x="14651838" y="7628344"/>
                  </a:lnTo>
                  <a:lnTo>
                    <a:pt x="14698764" y="7619301"/>
                  </a:lnTo>
                  <a:lnTo>
                    <a:pt x="14745259" y="7607960"/>
                  </a:lnTo>
                  <a:lnTo>
                    <a:pt x="14791220" y="7594308"/>
                  </a:lnTo>
                  <a:lnTo>
                    <a:pt x="14835277" y="7578826"/>
                  </a:lnTo>
                  <a:lnTo>
                    <a:pt x="14836572" y="7578382"/>
                  </a:lnTo>
                  <a:lnTo>
                    <a:pt x="14881213" y="7560157"/>
                  </a:lnTo>
                  <a:lnTo>
                    <a:pt x="14925078" y="7539660"/>
                  </a:lnTo>
                  <a:lnTo>
                    <a:pt x="14968055" y="7516901"/>
                  </a:lnTo>
                  <a:lnTo>
                    <a:pt x="15010067" y="7491882"/>
                  </a:lnTo>
                  <a:lnTo>
                    <a:pt x="15051024" y="7464615"/>
                  </a:lnTo>
                  <a:lnTo>
                    <a:pt x="17333710" y="5860275"/>
                  </a:lnTo>
                  <a:lnTo>
                    <a:pt x="17373854" y="5833592"/>
                  </a:lnTo>
                  <a:lnTo>
                    <a:pt x="17414990" y="5809285"/>
                  </a:lnTo>
                  <a:lnTo>
                    <a:pt x="17457001" y="5787314"/>
                  </a:lnTo>
                  <a:lnTo>
                    <a:pt x="17499813" y="5767692"/>
                  </a:lnTo>
                  <a:lnTo>
                    <a:pt x="17543323" y="5750407"/>
                  </a:lnTo>
                  <a:lnTo>
                    <a:pt x="17587443" y="5735472"/>
                  </a:lnTo>
                  <a:lnTo>
                    <a:pt x="17632083" y="5722861"/>
                  </a:lnTo>
                  <a:lnTo>
                    <a:pt x="17677156" y="5712574"/>
                  </a:lnTo>
                  <a:lnTo>
                    <a:pt x="17722558" y="5704611"/>
                  </a:lnTo>
                  <a:lnTo>
                    <a:pt x="17768215" y="5698960"/>
                  </a:lnTo>
                  <a:lnTo>
                    <a:pt x="17814024" y="5695632"/>
                  </a:lnTo>
                  <a:lnTo>
                    <a:pt x="17859883" y="5694604"/>
                  </a:lnTo>
                  <a:lnTo>
                    <a:pt x="17905718" y="5695886"/>
                  </a:lnTo>
                  <a:lnTo>
                    <a:pt x="17951438" y="5699455"/>
                  </a:lnTo>
                  <a:lnTo>
                    <a:pt x="17996942" y="5705322"/>
                  </a:lnTo>
                  <a:lnTo>
                    <a:pt x="18042141" y="5713476"/>
                  </a:lnTo>
                  <a:lnTo>
                    <a:pt x="18086934" y="5723915"/>
                  </a:lnTo>
                  <a:lnTo>
                    <a:pt x="18131244" y="5736628"/>
                  </a:lnTo>
                  <a:lnTo>
                    <a:pt x="18174983" y="5751627"/>
                  </a:lnTo>
                  <a:lnTo>
                    <a:pt x="18218036" y="5768873"/>
                  </a:lnTo>
                  <a:lnTo>
                    <a:pt x="18260340" y="5788406"/>
                  </a:lnTo>
                  <a:lnTo>
                    <a:pt x="18301780" y="5810186"/>
                  </a:lnTo>
                  <a:lnTo>
                    <a:pt x="18342280" y="5834215"/>
                  </a:lnTo>
                  <a:lnTo>
                    <a:pt x="18381739" y="5860504"/>
                  </a:lnTo>
                  <a:lnTo>
                    <a:pt x="18420068" y="5889028"/>
                  </a:lnTo>
                  <a:lnTo>
                    <a:pt x="18457164" y="5919800"/>
                  </a:lnTo>
                  <a:lnTo>
                    <a:pt x="20067715" y="7328052"/>
                  </a:lnTo>
                  <a:lnTo>
                    <a:pt x="20104100" y="7286434"/>
                  </a:lnTo>
                  <a:lnTo>
                    <a:pt x="20104100" y="7276401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9669" y="3531439"/>
            <a:ext cx="2044064" cy="443865"/>
          </a:xfrm>
          <a:custGeom>
            <a:avLst/>
            <a:gdLst/>
            <a:ahLst/>
            <a:cxnLst/>
            <a:rect l="l" t="t" r="r" b="b"/>
            <a:pathLst>
              <a:path w="2044064" h="443864">
                <a:moveTo>
                  <a:pt x="79833" y="291967"/>
                </a:moveTo>
                <a:lnTo>
                  <a:pt x="5349" y="291967"/>
                </a:lnTo>
                <a:lnTo>
                  <a:pt x="3497" y="292790"/>
                </a:lnTo>
                <a:lnTo>
                  <a:pt x="617" y="295671"/>
                </a:lnTo>
                <a:lnTo>
                  <a:pt x="0" y="297317"/>
                </a:lnTo>
                <a:lnTo>
                  <a:pt x="0" y="312954"/>
                </a:lnTo>
                <a:lnTo>
                  <a:pt x="11110" y="366078"/>
                </a:lnTo>
                <a:lnTo>
                  <a:pt x="44288" y="407242"/>
                </a:lnTo>
                <a:lnTo>
                  <a:pt x="77158" y="426532"/>
                </a:lnTo>
                <a:lnTo>
                  <a:pt x="117280" y="438105"/>
                </a:lnTo>
                <a:lnTo>
                  <a:pt x="163575" y="441963"/>
                </a:lnTo>
                <a:lnTo>
                  <a:pt x="198104" y="439880"/>
                </a:lnTo>
                <a:lnTo>
                  <a:pt x="255818" y="423214"/>
                </a:lnTo>
                <a:lnTo>
                  <a:pt x="297638" y="390151"/>
                </a:lnTo>
                <a:lnTo>
                  <a:pt x="311401" y="367274"/>
                </a:lnTo>
                <a:lnTo>
                  <a:pt x="169748" y="367274"/>
                </a:lnTo>
                <a:lnTo>
                  <a:pt x="151307" y="366232"/>
                </a:lnTo>
                <a:lnTo>
                  <a:pt x="108021" y="350608"/>
                </a:lnTo>
                <a:lnTo>
                  <a:pt x="85182" y="308633"/>
                </a:lnTo>
                <a:lnTo>
                  <a:pt x="85182" y="297317"/>
                </a:lnTo>
                <a:lnTo>
                  <a:pt x="84359" y="295671"/>
                </a:lnTo>
                <a:lnTo>
                  <a:pt x="82713" y="294436"/>
                </a:lnTo>
                <a:lnTo>
                  <a:pt x="81479" y="292790"/>
                </a:lnTo>
                <a:lnTo>
                  <a:pt x="79833" y="291967"/>
                </a:lnTo>
                <a:close/>
              </a:path>
              <a:path w="2044064" h="443864">
                <a:moveTo>
                  <a:pt x="156786" y="0"/>
                </a:moveTo>
                <a:lnTo>
                  <a:pt x="114966" y="3703"/>
                </a:lnTo>
                <a:lnTo>
                  <a:pt x="78393" y="14814"/>
                </a:lnTo>
                <a:lnTo>
                  <a:pt x="35801" y="44327"/>
                </a:lnTo>
                <a:lnTo>
                  <a:pt x="10956" y="87497"/>
                </a:lnTo>
                <a:lnTo>
                  <a:pt x="6172" y="122218"/>
                </a:lnTo>
                <a:lnTo>
                  <a:pt x="7368" y="140312"/>
                </a:lnTo>
                <a:lnTo>
                  <a:pt x="25307" y="185797"/>
                </a:lnTo>
                <a:lnTo>
                  <a:pt x="59797" y="217856"/>
                </a:lnTo>
                <a:lnTo>
                  <a:pt x="105552" y="240580"/>
                </a:lnTo>
                <a:lnTo>
                  <a:pt x="143823" y="254931"/>
                </a:lnTo>
                <a:lnTo>
                  <a:pt x="161068" y="261374"/>
                </a:lnTo>
                <a:lnTo>
                  <a:pt x="197525" y="276535"/>
                </a:lnTo>
                <a:lnTo>
                  <a:pt x="229006" y="299683"/>
                </a:lnTo>
                <a:lnTo>
                  <a:pt x="234561" y="319127"/>
                </a:lnTo>
                <a:lnTo>
                  <a:pt x="233558" y="328926"/>
                </a:lnTo>
                <a:lnTo>
                  <a:pt x="209446" y="359635"/>
                </a:lnTo>
                <a:lnTo>
                  <a:pt x="169748" y="367274"/>
                </a:lnTo>
                <a:lnTo>
                  <a:pt x="311401" y="367274"/>
                </a:lnTo>
                <a:lnTo>
                  <a:pt x="318934" y="344165"/>
                </a:lnTo>
                <a:lnTo>
                  <a:pt x="321596" y="316658"/>
                </a:lnTo>
                <a:lnTo>
                  <a:pt x="320323" y="298140"/>
                </a:lnTo>
                <a:lnTo>
                  <a:pt x="301226" y="253697"/>
                </a:lnTo>
                <a:lnTo>
                  <a:pt x="268472" y="223605"/>
                </a:lnTo>
                <a:lnTo>
                  <a:pt x="226691" y="203389"/>
                </a:lnTo>
                <a:lnTo>
                  <a:pt x="187649" y="188266"/>
                </a:lnTo>
                <a:lnTo>
                  <a:pt x="153236" y="175612"/>
                </a:lnTo>
                <a:lnTo>
                  <a:pt x="139849" y="170443"/>
                </a:lnTo>
                <a:lnTo>
                  <a:pt x="106092" y="152040"/>
                </a:lnTo>
                <a:lnTo>
                  <a:pt x="91355" y="120984"/>
                </a:lnTo>
                <a:lnTo>
                  <a:pt x="92358" y="110760"/>
                </a:lnTo>
                <a:lnTo>
                  <a:pt x="127157" y="77775"/>
                </a:lnTo>
                <a:lnTo>
                  <a:pt x="153082" y="74689"/>
                </a:lnTo>
                <a:lnTo>
                  <a:pt x="304134" y="74689"/>
                </a:lnTo>
                <a:lnTo>
                  <a:pt x="297523" y="63578"/>
                </a:lnTo>
                <a:lnTo>
                  <a:pt x="257593" y="25848"/>
                </a:lnTo>
                <a:lnTo>
                  <a:pt x="221251" y="9374"/>
                </a:lnTo>
                <a:lnTo>
                  <a:pt x="179586" y="1041"/>
                </a:lnTo>
                <a:lnTo>
                  <a:pt x="156786" y="0"/>
                </a:lnTo>
                <a:close/>
              </a:path>
              <a:path w="2044064" h="443864">
                <a:moveTo>
                  <a:pt x="304134" y="74689"/>
                </a:moveTo>
                <a:lnTo>
                  <a:pt x="153082" y="74689"/>
                </a:lnTo>
                <a:lnTo>
                  <a:pt x="170597" y="75846"/>
                </a:lnTo>
                <a:lnTo>
                  <a:pt x="186106" y="79318"/>
                </a:lnTo>
                <a:lnTo>
                  <a:pt x="220557" y="102659"/>
                </a:lnTo>
                <a:lnTo>
                  <a:pt x="232709" y="137033"/>
                </a:lnTo>
                <a:lnTo>
                  <a:pt x="232709" y="144029"/>
                </a:lnTo>
                <a:lnTo>
                  <a:pt x="233327" y="145880"/>
                </a:lnTo>
                <a:lnTo>
                  <a:pt x="234561" y="147526"/>
                </a:lnTo>
                <a:lnTo>
                  <a:pt x="236207" y="148761"/>
                </a:lnTo>
                <a:lnTo>
                  <a:pt x="238059" y="149378"/>
                </a:lnTo>
                <a:lnTo>
                  <a:pt x="313160" y="149378"/>
                </a:lnTo>
                <a:lnTo>
                  <a:pt x="314806" y="148761"/>
                </a:lnTo>
                <a:lnTo>
                  <a:pt x="317687" y="145880"/>
                </a:lnTo>
                <a:lnTo>
                  <a:pt x="318510" y="144029"/>
                </a:lnTo>
                <a:lnTo>
                  <a:pt x="318510" y="132712"/>
                </a:lnTo>
                <a:lnTo>
                  <a:pt x="317198" y="113577"/>
                </a:lnTo>
                <a:lnTo>
                  <a:pt x="313263" y="95676"/>
                </a:lnTo>
                <a:lnTo>
                  <a:pt x="306704" y="79010"/>
                </a:lnTo>
                <a:lnTo>
                  <a:pt x="304134" y="74689"/>
                </a:lnTo>
                <a:close/>
              </a:path>
              <a:path w="2044064" h="443864">
                <a:moveTo>
                  <a:pt x="536236" y="0"/>
                </a:moveTo>
                <a:lnTo>
                  <a:pt x="490867" y="4938"/>
                </a:lnTo>
                <a:lnTo>
                  <a:pt x="451053" y="19752"/>
                </a:lnTo>
                <a:lnTo>
                  <a:pt x="418647" y="42900"/>
                </a:lnTo>
                <a:lnTo>
                  <a:pt x="394265" y="74072"/>
                </a:lnTo>
                <a:lnTo>
                  <a:pt x="378987" y="111879"/>
                </a:lnTo>
                <a:lnTo>
                  <a:pt x="373930" y="154316"/>
                </a:lnTo>
                <a:lnTo>
                  <a:pt x="373895" y="287029"/>
                </a:lnTo>
                <a:lnTo>
                  <a:pt x="375168" y="309521"/>
                </a:lnTo>
                <a:lnTo>
                  <a:pt x="385353" y="350569"/>
                </a:lnTo>
                <a:lnTo>
                  <a:pt x="405453" y="385753"/>
                </a:lnTo>
                <a:lnTo>
                  <a:pt x="433847" y="413222"/>
                </a:lnTo>
                <a:lnTo>
                  <a:pt x="470266" y="432704"/>
                </a:lnTo>
                <a:lnTo>
                  <a:pt x="512857" y="442580"/>
                </a:lnTo>
                <a:lnTo>
                  <a:pt x="536236" y="443815"/>
                </a:lnTo>
                <a:lnTo>
                  <a:pt x="559847" y="442619"/>
                </a:lnTo>
                <a:lnTo>
                  <a:pt x="602438" y="433051"/>
                </a:lnTo>
                <a:lnTo>
                  <a:pt x="638896" y="413800"/>
                </a:lnTo>
                <a:lnTo>
                  <a:pt x="667599" y="386023"/>
                </a:lnTo>
                <a:lnTo>
                  <a:pt x="678825" y="369126"/>
                </a:lnTo>
                <a:lnTo>
                  <a:pt x="536236" y="369126"/>
                </a:lnTo>
                <a:lnTo>
                  <a:pt x="520072" y="367775"/>
                </a:lnTo>
                <a:lnTo>
                  <a:pt x="481300" y="347521"/>
                </a:lnTo>
                <a:lnTo>
                  <a:pt x="462203" y="307129"/>
                </a:lnTo>
                <a:lnTo>
                  <a:pt x="460930" y="290115"/>
                </a:lnTo>
                <a:lnTo>
                  <a:pt x="460930" y="154316"/>
                </a:lnTo>
                <a:lnTo>
                  <a:pt x="472388" y="108600"/>
                </a:lnTo>
                <a:lnTo>
                  <a:pt x="505527" y="80244"/>
                </a:lnTo>
                <a:lnTo>
                  <a:pt x="536236" y="74689"/>
                </a:lnTo>
                <a:lnTo>
                  <a:pt x="679127" y="74689"/>
                </a:lnTo>
                <a:lnTo>
                  <a:pt x="678825" y="74072"/>
                </a:lnTo>
                <a:lnTo>
                  <a:pt x="654289" y="42900"/>
                </a:lnTo>
                <a:lnTo>
                  <a:pt x="621419" y="19752"/>
                </a:lnTo>
                <a:lnTo>
                  <a:pt x="581914" y="4938"/>
                </a:lnTo>
                <a:lnTo>
                  <a:pt x="559847" y="1234"/>
                </a:lnTo>
                <a:lnTo>
                  <a:pt x="536236" y="0"/>
                </a:lnTo>
                <a:close/>
              </a:path>
              <a:path w="2044064" h="443864">
                <a:moveTo>
                  <a:pt x="679127" y="74689"/>
                </a:moveTo>
                <a:lnTo>
                  <a:pt x="536236" y="74689"/>
                </a:lnTo>
                <a:lnTo>
                  <a:pt x="552633" y="76078"/>
                </a:lnTo>
                <a:lnTo>
                  <a:pt x="567254" y="80244"/>
                </a:lnTo>
                <a:lnTo>
                  <a:pt x="600355" y="108600"/>
                </a:lnTo>
                <a:lnTo>
                  <a:pt x="612160" y="154316"/>
                </a:lnTo>
                <a:lnTo>
                  <a:pt x="612160" y="290115"/>
                </a:lnTo>
                <a:lnTo>
                  <a:pt x="600355" y="335832"/>
                </a:lnTo>
                <a:lnTo>
                  <a:pt x="566945" y="363724"/>
                </a:lnTo>
                <a:lnTo>
                  <a:pt x="536236" y="369126"/>
                </a:lnTo>
                <a:lnTo>
                  <a:pt x="678825" y="369126"/>
                </a:lnTo>
                <a:lnTo>
                  <a:pt x="687737" y="350569"/>
                </a:lnTo>
                <a:lnTo>
                  <a:pt x="694103" y="330701"/>
                </a:lnTo>
                <a:lnTo>
                  <a:pt x="697922" y="309521"/>
                </a:lnTo>
                <a:lnTo>
                  <a:pt x="699195" y="287029"/>
                </a:lnTo>
                <a:lnTo>
                  <a:pt x="699160" y="154316"/>
                </a:lnTo>
                <a:lnTo>
                  <a:pt x="697922" y="132751"/>
                </a:lnTo>
                <a:lnTo>
                  <a:pt x="694103" y="111879"/>
                </a:lnTo>
                <a:lnTo>
                  <a:pt x="687737" y="92320"/>
                </a:lnTo>
                <a:lnTo>
                  <a:pt x="679127" y="74689"/>
                </a:lnTo>
                <a:close/>
              </a:path>
              <a:path w="2044064" h="443864">
                <a:moveTo>
                  <a:pt x="944308" y="4320"/>
                </a:moveTo>
                <a:lnTo>
                  <a:pt x="768181" y="4320"/>
                </a:lnTo>
                <a:lnTo>
                  <a:pt x="766329" y="5143"/>
                </a:lnTo>
                <a:lnTo>
                  <a:pt x="763449" y="8024"/>
                </a:lnTo>
                <a:lnTo>
                  <a:pt x="762832" y="9670"/>
                </a:lnTo>
                <a:lnTo>
                  <a:pt x="762832" y="431675"/>
                </a:lnTo>
                <a:lnTo>
                  <a:pt x="763449" y="433527"/>
                </a:lnTo>
                <a:lnTo>
                  <a:pt x="764683" y="435173"/>
                </a:lnTo>
                <a:lnTo>
                  <a:pt x="766329" y="436408"/>
                </a:lnTo>
                <a:lnTo>
                  <a:pt x="768181" y="437025"/>
                </a:lnTo>
                <a:lnTo>
                  <a:pt x="844517" y="437025"/>
                </a:lnTo>
                <a:lnTo>
                  <a:pt x="846163" y="436408"/>
                </a:lnTo>
                <a:lnTo>
                  <a:pt x="849043" y="433527"/>
                </a:lnTo>
                <a:lnTo>
                  <a:pt x="849866" y="431675"/>
                </a:lnTo>
                <a:lnTo>
                  <a:pt x="849866" y="270157"/>
                </a:lnTo>
                <a:lnTo>
                  <a:pt x="850895" y="269128"/>
                </a:lnTo>
                <a:lnTo>
                  <a:pt x="940605" y="269128"/>
                </a:lnTo>
                <a:lnTo>
                  <a:pt x="960666" y="268125"/>
                </a:lnTo>
                <a:lnTo>
                  <a:pt x="1013442" y="253079"/>
                </a:lnTo>
                <a:lnTo>
                  <a:pt x="1053256" y="220788"/>
                </a:lnTo>
                <a:lnTo>
                  <a:pt x="1066592" y="199377"/>
                </a:lnTo>
                <a:lnTo>
                  <a:pt x="850895" y="199377"/>
                </a:lnTo>
                <a:lnTo>
                  <a:pt x="849892" y="198374"/>
                </a:lnTo>
                <a:lnTo>
                  <a:pt x="849866" y="80656"/>
                </a:lnTo>
                <a:lnTo>
                  <a:pt x="850895" y="79627"/>
                </a:lnTo>
                <a:lnTo>
                  <a:pt x="1068792" y="79627"/>
                </a:lnTo>
                <a:lnTo>
                  <a:pt x="1063441" y="68516"/>
                </a:lnTo>
                <a:lnTo>
                  <a:pt x="1030456" y="30207"/>
                </a:lnTo>
                <a:lnTo>
                  <a:pt x="982579" y="8487"/>
                </a:lnTo>
                <a:lnTo>
                  <a:pt x="964061" y="5362"/>
                </a:lnTo>
                <a:lnTo>
                  <a:pt x="944308" y="4320"/>
                </a:lnTo>
                <a:close/>
              </a:path>
              <a:path w="2044064" h="443864">
                <a:moveTo>
                  <a:pt x="1068792" y="79627"/>
                </a:moveTo>
                <a:lnTo>
                  <a:pt x="931346" y="79627"/>
                </a:lnTo>
                <a:lnTo>
                  <a:pt x="944848" y="80669"/>
                </a:lnTo>
                <a:lnTo>
                  <a:pt x="956962" y="83794"/>
                </a:lnTo>
                <a:lnTo>
                  <a:pt x="989986" y="115583"/>
                </a:lnTo>
                <a:lnTo>
                  <a:pt x="994307" y="140119"/>
                </a:lnTo>
                <a:lnTo>
                  <a:pt x="993227" y="152773"/>
                </a:lnTo>
                <a:lnTo>
                  <a:pt x="967687" y="190349"/>
                </a:lnTo>
                <a:lnTo>
                  <a:pt x="931346" y="199377"/>
                </a:lnTo>
                <a:lnTo>
                  <a:pt x="1066592" y="199377"/>
                </a:lnTo>
                <a:lnTo>
                  <a:pt x="1070655" y="191391"/>
                </a:lnTo>
                <a:lnTo>
                  <a:pt x="1076249" y="174841"/>
                </a:lnTo>
                <a:lnTo>
                  <a:pt x="1079606" y="157133"/>
                </a:lnTo>
                <a:lnTo>
                  <a:pt x="1080724" y="138267"/>
                </a:lnTo>
                <a:lnTo>
                  <a:pt x="1079644" y="119094"/>
                </a:lnTo>
                <a:lnTo>
                  <a:pt x="1076404" y="101077"/>
                </a:lnTo>
                <a:lnTo>
                  <a:pt x="1071002" y="84218"/>
                </a:lnTo>
                <a:lnTo>
                  <a:pt x="1068792" y="79627"/>
                </a:lnTo>
                <a:close/>
              </a:path>
              <a:path w="2044064" h="443864">
                <a:moveTo>
                  <a:pt x="1215914" y="4938"/>
                </a:moveTo>
                <a:lnTo>
                  <a:pt x="1139579" y="4938"/>
                </a:lnTo>
                <a:lnTo>
                  <a:pt x="1137727" y="5761"/>
                </a:lnTo>
                <a:lnTo>
                  <a:pt x="1134846" y="8641"/>
                </a:lnTo>
                <a:lnTo>
                  <a:pt x="1134229" y="10287"/>
                </a:lnTo>
                <a:lnTo>
                  <a:pt x="1134229" y="431675"/>
                </a:lnTo>
                <a:lnTo>
                  <a:pt x="1134846" y="433527"/>
                </a:lnTo>
                <a:lnTo>
                  <a:pt x="1136081" y="435173"/>
                </a:lnTo>
                <a:lnTo>
                  <a:pt x="1137727" y="436408"/>
                </a:lnTo>
                <a:lnTo>
                  <a:pt x="1139579" y="437025"/>
                </a:lnTo>
                <a:lnTo>
                  <a:pt x="1215914" y="437025"/>
                </a:lnTo>
                <a:lnTo>
                  <a:pt x="1217560" y="436408"/>
                </a:lnTo>
                <a:lnTo>
                  <a:pt x="1220441" y="433527"/>
                </a:lnTo>
                <a:lnTo>
                  <a:pt x="1221264" y="431675"/>
                </a:lnTo>
                <a:lnTo>
                  <a:pt x="1221264" y="257194"/>
                </a:lnTo>
                <a:lnTo>
                  <a:pt x="1222292" y="256166"/>
                </a:lnTo>
                <a:lnTo>
                  <a:pt x="1450887" y="256166"/>
                </a:lnTo>
                <a:lnTo>
                  <a:pt x="1450887" y="181476"/>
                </a:lnTo>
                <a:lnTo>
                  <a:pt x="1222292" y="181476"/>
                </a:lnTo>
                <a:lnTo>
                  <a:pt x="1221264" y="180447"/>
                </a:lnTo>
                <a:lnTo>
                  <a:pt x="1221264" y="10287"/>
                </a:lnTo>
                <a:lnTo>
                  <a:pt x="1220441" y="8641"/>
                </a:lnTo>
                <a:lnTo>
                  <a:pt x="1218795" y="7407"/>
                </a:lnTo>
                <a:lnTo>
                  <a:pt x="1217560" y="5761"/>
                </a:lnTo>
                <a:lnTo>
                  <a:pt x="1215914" y="4938"/>
                </a:lnTo>
                <a:close/>
              </a:path>
              <a:path w="2044064" h="443864">
                <a:moveTo>
                  <a:pt x="1450887" y="256166"/>
                </a:moveTo>
                <a:lnTo>
                  <a:pt x="1362824" y="256166"/>
                </a:lnTo>
                <a:lnTo>
                  <a:pt x="1363853" y="257194"/>
                </a:lnTo>
                <a:lnTo>
                  <a:pt x="1363853" y="431675"/>
                </a:lnTo>
                <a:lnTo>
                  <a:pt x="1364470" y="433527"/>
                </a:lnTo>
                <a:lnTo>
                  <a:pt x="1365704" y="435173"/>
                </a:lnTo>
                <a:lnTo>
                  <a:pt x="1367350" y="436408"/>
                </a:lnTo>
                <a:lnTo>
                  <a:pt x="1369202" y="437025"/>
                </a:lnTo>
                <a:lnTo>
                  <a:pt x="1445538" y="437025"/>
                </a:lnTo>
                <a:lnTo>
                  <a:pt x="1447184" y="436408"/>
                </a:lnTo>
                <a:lnTo>
                  <a:pt x="1450064" y="433527"/>
                </a:lnTo>
                <a:lnTo>
                  <a:pt x="1450887" y="431675"/>
                </a:lnTo>
                <a:lnTo>
                  <a:pt x="1450887" y="256166"/>
                </a:lnTo>
                <a:close/>
              </a:path>
              <a:path w="2044064" h="443864">
                <a:moveTo>
                  <a:pt x="1445538" y="4938"/>
                </a:moveTo>
                <a:lnTo>
                  <a:pt x="1369202" y="4938"/>
                </a:lnTo>
                <a:lnTo>
                  <a:pt x="1367350" y="5761"/>
                </a:lnTo>
                <a:lnTo>
                  <a:pt x="1364470" y="8641"/>
                </a:lnTo>
                <a:lnTo>
                  <a:pt x="1363853" y="10287"/>
                </a:lnTo>
                <a:lnTo>
                  <a:pt x="1363853" y="180447"/>
                </a:lnTo>
                <a:lnTo>
                  <a:pt x="1362824" y="181476"/>
                </a:lnTo>
                <a:lnTo>
                  <a:pt x="1450887" y="181476"/>
                </a:lnTo>
                <a:lnTo>
                  <a:pt x="1450887" y="10287"/>
                </a:lnTo>
                <a:lnTo>
                  <a:pt x="1450064" y="8641"/>
                </a:lnTo>
                <a:lnTo>
                  <a:pt x="1448418" y="7407"/>
                </a:lnTo>
                <a:lnTo>
                  <a:pt x="1447184" y="5761"/>
                </a:lnTo>
                <a:lnTo>
                  <a:pt x="1445538" y="4938"/>
                </a:lnTo>
                <a:close/>
              </a:path>
              <a:path w="2044064" h="443864">
                <a:moveTo>
                  <a:pt x="1603515" y="4938"/>
                </a:moveTo>
                <a:lnTo>
                  <a:pt x="1527179" y="4938"/>
                </a:lnTo>
                <a:lnTo>
                  <a:pt x="1525327" y="5761"/>
                </a:lnTo>
                <a:lnTo>
                  <a:pt x="1522447" y="8641"/>
                </a:lnTo>
                <a:lnTo>
                  <a:pt x="1521830" y="10287"/>
                </a:lnTo>
                <a:lnTo>
                  <a:pt x="1521830" y="431675"/>
                </a:lnTo>
                <a:lnTo>
                  <a:pt x="1522447" y="433527"/>
                </a:lnTo>
                <a:lnTo>
                  <a:pt x="1523681" y="435173"/>
                </a:lnTo>
                <a:lnTo>
                  <a:pt x="1525327" y="436408"/>
                </a:lnTo>
                <a:lnTo>
                  <a:pt x="1527179" y="437025"/>
                </a:lnTo>
                <a:lnTo>
                  <a:pt x="1603515" y="437025"/>
                </a:lnTo>
                <a:lnTo>
                  <a:pt x="1605161" y="436408"/>
                </a:lnTo>
                <a:lnTo>
                  <a:pt x="1608041" y="433527"/>
                </a:lnTo>
                <a:lnTo>
                  <a:pt x="1608864" y="431675"/>
                </a:lnTo>
                <a:lnTo>
                  <a:pt x="1608864" y="10287"/>
                </a:lnTo>
                <a:lnTo>
                  <a:pt x="1608041" y="8641"/>
                </a:lnTo>
                <a:lnTo>
                  <a:pt x="1606395" y="7407"/>
                </a:lnTo>
                <a:lnTo>
                  <a:pt x="1605161" y="5761"/>
                </a:lnTo>
                <a:lnTo>
                  <a:pt x="1603515" y="4938"/>
                </a:lnTo>
                <a:close/>
              </a:path>
              <a:path w="2044064" h="443864">
                <a:moveTo>
                  <a:pt x="1905994" y="4938"/>
                </a:moveTo>
                <a:lnTo>
                  <a:pt x="1800852" y="4938"/>
                </a:lnTo>
                <a:lnTo>
                  <a:pt x="1798178" y="6995"/>
                </a:lnTo>
                <a:lnTo>
                  <a:pt x="1796943" y="11110"/>
                </a:lnTo>
                <a:lnTo>
                  <a:pt x="1663613" y="428383"/>
                </a:lnTo>
                <a:lnTo>
                  <a:pt x="1662790" y="431264"/>
                </a:lnTo>
                <a:lnTo>
                  <a:pt x="1662996" y="433527"/>
                </a:lnTo>
                <a:lnTo>
                  <a:pt x="1664230" y="435173"/>
                </a:lnTo>
                <a:lnTo>
                  <a:pt x="1665465" y="436408"/>
                </a:lnTo>
                <a:lnTo>
                  <a:pt x="1667317" y="437025"/>
                </a:lnTo>
                <a:lnTo>
                  <a:pt x="1752294" y="437025"/>
                </a:lnTo>
                <a:lnTo>
                  <a:pt x="1754969" y="434967"/>
                </a:lnTo>
                <a:lnTo>
                  <a:pt x="1756203" y="430852"/>
                </a:lnTo>
                <a:lnTo>
                  <a:pt x="1774104" y="370360"/>
                </a:lnTo>
                <a:lnTo>
                  <a:pt x="1774927" y="368714"/>
                </a:lnTo>
                <a:lnTo>
                  <a:pt x="1775956" y="367891"/>
                </a:lnTo>
                <a:lnTo>
                  <a:pt x="2023904" y="367891"/>
                </a:lnTo>
                <a:lnTo>
                  <a:pt x="2002405" y="300609"/>
                </a:lnTo>
                <a:lnTo>
                  <a:pt x="1796737" y="300609"/>
                </a:lnTo>
                <a:lnTo>
                  <a:pt x="1795914" y="299374"/>
                </a:lnTo>
                <a:lnTo>
                  <a:pt x="1796326" y="296905"/>
                </a:lnTo>
                <a:lnTo>
                  <a:pt x="1850645" y="113577"/>
                </a:lnTo>
                <a:lnTo>
                  <a:pt x="1851057" y="112342"/>
                </a:lnTo>
                <a:lnTo>
                  <a:pt x="1851674" y="111725"/>
                </a:lnTo>
                <a:lnTo>
                  <a:pt x="1852497" y="111725"/>
                </a:lnTo>
                <a:lnTo>
                  <a:pt x="1853320" y="111313"/>
                </a:lnTo>
                <a:lnTo>
                  <a:pt x="1941921" y="111313"/>
                </a:lnTo>
                <a:lnTo>
                  <a:pt x="1909903" y="11110"/>
                </a:lnTo>
                <a:lnTo>
                  <a:pt x="1908668" y="6995"/>
                </a:lnTo>
                <a:lnTo>
                  <a:pt x="1905994" y="4938"/>
                </a:lnTo>
                <a:close/>
              </a:path>
              <a:path w="2044064" h="443864">
                <a:moveTo>
                  <a:pt x="2023904" y="367891"/>
                </a:moveTo>
                <a:lnTo>
                  <a:pt x="1930273" y="367891"/>
                </a:lnTo>
                <a:lnTo>
                  <a:pt x="1931302" y="368714"/>
                </a:lnTo>
                <a:lnTo>
                  <a:pt x="1932125" y="370360"/>
                </a:lnTo>
                <a:lnTo>
                  <a:pt x="1950766" y="431264"/>
                </a:lnTo>
                <a:lnTo>
                  <a:pt x="1951877" y="434967"/>
                </a:lnTo>
                <a:lnTo>
                  <a:pt x="1954552" y="437025"/>
                </a:lnTo>
                <a:lnTo>
                  <a:pt x="2041587" y="437025"/>
                </a:lnTo>
                <a:lnTo>
                  <a:pt x="2043850" y="435173"/>
                </a:lnTo>
                <a:lnTo>
                  <a:pt x="2043850" y="430235"/>
                </a:lnTo>
                <a:lnTo>
                  <a:pt x="2043644" y="429206"/>
                </a:lnTo>
                <a:lnTo>
                  <a:pt x="2043233" y="428383"/>
                </a:lnTo>
                <a:lnTo>
                  <a:pt x="2023904" y="367891"/>
                </a:lnTo>
                <a:close/>
              </a:path>
              <a:path w="2044064" h="443864">
                <a:moveTo>
                  <a:pt x="1941921" y="111313"/>
                </a:moveTo>
                <a:lnTo>
                  <a:pt x="1853320" y="111313"/>
                </a:lnTo>
                <a:lnTo>
                  <a:pt x="1853937" y="111931"/>
                </a:lnTo>
                <a:lnTo>
                  <a:pt x="1854349" y="113577"/>
                </a:lnTo>
                <a:lnTo>
                  <a:pt x="1909903" y="296905"/>
                </a:lnTo>
                <a:lnTo>
                  <a:pt x="1910726" y="299374"/>
                </a:lnTo>
                <a:lnTo>
                  <a:pt x="1909903" y="300609"/>
                </a:lnTo>
                <a:lnTo>
                  <a:pt x="2002405" y="300609"/>
                </a:lnTo>
                <a:lnTo>
                  <a:pt x="1941921" y="111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4929" y="4289659"/>
            <a:ext cx="4924744" cy="125468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37" y="5777070"/>
            <a:ext cx="6981190" cy="4043679"/>
          </a:xfrm>
          <a:custGeom>
            <a:avLst/>
            <a:gdLst/>
            <a:ahLst/>
            <a:cxnLst/>
            <a:rect l="l" t="t" r="r" b="b"/>
            <a:pathLst>
              <a:path w="6981190" h="4043679">
                <a:moveTo>
                  <a:pt x="2693661" y="3607604"/>
                </a:moveTo>
                <a:lnTo>
                  <a:pt x="2642981" y="3644733"/>
                </a:lnTo>
                <a:lnTo>
                  <a:pt x="2672625" y="3683185"/>
                </a:lnTo>
                <a:lnTo>
                  <a:pt x="2703793" y="3719758"/>
                </a:lnTo>
                <a:lnTo>
                  <a:pt x="2736409" y="3754440"/>
                </a:lnTo>
                <a:lnTo>
                  <a:pt x="2770395" y="3787220"/>
                </a:lnTo>
                <a:lnTo>
                  <a:pt x="2805672" y="3818084"/>
                </a:lnTo>
                <a:lnTo>
                  <a:pt x="2842163" y="3847022"/>
                </a:lnTo>
                <a:lnTo>
                  <a:pt x="2879791" y="3874021"/>
                </a:lnTo>
                <a:lnTo>
                  <a:pt x="2918477" y="3899068"/>
                </a:lnTo>
                <a:lnTo>
                  <a:pt x="2958145" y="3922153"/>
                </a:lnTo>
                <a:lnTo>
                  <a:pt x="2998716" y="3943262"/>
                </a:lnTo>
                <a:lnTo>
                  <a:pt x="3040112" y="3962384"/>
                </a:lnTo>
                <a:lnTo>
                  <a:pt x="3082257" y="3979506"/>
                </a:lnTo>
                <a:lnTo>
                  <a:pt x="3125072" y="3994618"/>
                </a:lnTo>
                <a:lnTo>
                  <a:pt x="3168480" y="4007705"/>
                </a:lnTo>
                <a:lnTo>
                  <a:pt x="3212403" y="4018758"/>
                </a:lnTo>
                <a:lnTo>
                  <a:pt x="3256763" y="4027762"/>
                </a:lnTo>
                <a:lnTo>
                  <a:pt x="3301483" y="4034707"/>
                </a:lnTo>
                <a:lnTo>
                  <a:pt x="3346484" y="4039580"/>
                </a:lnTo>
                <a:lnTo>
                  <a:pt x="3391690" y="4042370"/>
                </a:lnTo>
                <a:lnTo>
                  <a:pt x="3437023" y="4043064"/>
                </a:lnTo>
                <a:lnTo>
                  <a:pt x="3482404" y="4041649"/>
                </a:lnTo>
                <a:lnTo>
                  <a:pt x="3527757" y="4038115"/>
                </a:lnTo>
                <a:lnTo>
                  <a:pt x="3573003" y="4032449"/>
                </a:lnTo>
                <a:lnTo>
                  <a:pt x="3618066" y="4024638"/>
                </a:lnTo>
                <a:lnTo>
                  <a:pt x="3662866" y="4014672"/>
                </a:lnTo>
                <a:lnTo>
                  <a:pt x="3707327" y="4002537"/>
                </a:lnTo>
                <a:lnTo>
                  <a:pt x="3751371" y="3988222"/>
                </a:lnTo>
                <a:lnTo>
                  <a:pt x="3772772" y="3980110"/>
                </a:lnTo>
                <a:lnTo>
                  <a:pt x="3446059" y="3980110"/>
                </a:lnTo>
                <a:lnTo>
                  <a:pt x="3400900" y="3979825"/>
                </a:lnTo>
                <a:lnTo>
                  <a:pt x="3355862" y="3977315"/>
                </a:lnTo>
                <a:lnTo>
                  <a:pt x="3311033" y="3972596"/>
                </a:lnTo>
                <a:lnTo>
                  <a:pt x="3266500" y="3965680"/>
                </a:lnTo>
                <a:lnTo>
                  <a:pt x="3222351" y="3956581"/>
                </a:lnTo>
                <a:lnTo>
                  <a:pt x="3178673" y="3945313"/>
                </a:lnTo>
                <a:lnTo>
                  <a:pt x="3135554" y="3931888"/>
                </a:lnTo>
                <a:lnTo>
                  <a:pt x="3093083" y="3916322"/>
                </a:lnTo>
                <a:lnTo>
                  <a:pt x="3051346" y="3898627"/>
                </a:lnTo>
                <a:lnTo>
                  <a:pt x="3010431" y="3878818"/>
                </a:lnTo>
                <a:lnTo>
                  <a:pt x="2970426" y="3856906"/>
                </a:lnTo>
                <a:lnTo>
                  <a:pt x="2931419" y="3832908"/>
                </a:lnTo>
                <a:lnTo>
                  <a:pt x="2893496" y="3806835"/>
                </a:lnTo>
                <a:lnTo>
                  <a:pt x="2856747" y="3778701"/>
                </a:lnTo>
                <a:lnTo>
                  <a:pt x="2821258" y="3748521"/>
                </a:lnTo>
                <a:lnTo>
                  <a:pt x="2787117" y="3716308"/>
                </a:lnTo>
                <a:lnTo>
                  <a:pt x="2754413" y="3682075"/>
                </a:lnTo>
                <a:lnTo>
                  <a:pt x="2723231" y="3645836"/>
                </a:lnTo>
                <a:lnTo>
                  <a:pt x="2693661" y="3607604"/>
                </a:lnTo>
                <a:close/>
              </a:path>
              <a:path w="6981190" h="4043679">
                <a:moveTo>
                  <a:pt x="3965490" y="3805120"/>
                </a:moveTo>
                <a:lnTo>
                  <a:pt x="3925718" y="3832582"/>
                </a:lnTo>
                <a:lnTo>
                  <a:pt x="3885014" y="3857657"/>
                </a:lnTo>
                <a:lnTo>
                  <a:pt x="3843467" y="3880359"/>
                </a:lnTo>
                <a:lnTo>
                  <a:pt x="3801165" y="3900701"/>
                </a:lnTo>
                <a:lnTo>
                  <a:pt x="3758194" y="3918696"/>
                </a:lnTo>
                <a:lnTo>
                  <a:pt x="3714643" y="3934359"/>
                </a:lnTo>
                <a:lnTo>
                  <a:pt x="3670600" y="3947703"/>
                </a:lnTo>
                <a:lnTo>
                  <a:pt x="3626151" y="3958741"/>
                </a:lnTo>
                <a:lnTo>
                  <a:pt x="3581385" y="3967487"/>
                </a:lnTo>
                <a:lnTo>
                  <a:pt x="3536389" y="3973955"/>
                </a:lnTo>
                <a:lnTo>
                  <a:pt x="3491251" y="3978158"/>
                </a:lnTo>
                <a:lnTo>
                  <a:pt x="3446059" y="3980110"/>
                </a:lnTo>
                <a:lnTo>
                  <a:pt x="3772772" y="3980110"/>
                </a:lnTo>
                <a:lnTo>
                  <a:pt x="3837896" y="3953003"/>
                </a:lnTo>
                <a:lnTo>
                  <a:pt x="3880222" y="3932075"/>
                </a:lnTo>
                <a:lnTo>
                  <a:pt x="3921820" y="3908918"/>
                </a:lnTo>
                <a:lnTo>
                  <a:pt x="3962613" y="3883520"/>
                </a:lnTo>
                <a:lnTo>
                  <a:pt x="4002523" y="3855870"/>
                </a:lnTo>
                <a:lnTo>
                  <a:pt x="3965490" y="3805120"/>
                </a:lnTo>
                <a:close/>
              </a:path>
              <a:path w="6981190" h="4043679">
                <a:moveTo>
                  <a:pt x="6943785" y="1631882"/>
                </a:moveTo>
                <a:lnTo>
                  <a:pt x="3965490" y="3805120"/>
                </a:lnTo>
                <a:lnTo>
                  <a:pt x="4002523" y="3855870"/>
                </a:lnTo>
                <a:lnTo>
                  <a:pt x="6980817" y="1682633"/>
                </a:lnTo>
                <a:lnTo>
                  <a:pt x="6943785" y="1631882"/>
                </a:lnTo>
                <a:close/>
              </a:path>
              <a:path w="6981190" h="4043679">
                <a:moveTo>
                  <a:pt x="50680" y="0"/>
                </a:moveTo>
                <a:lnTo>
                  <a:pt x="0" y="37128"/>
                </a:lnTo>
                <a:lnTo>
                  <a:pt x="2642981" y="3644733"/>
                </a:lnTo>
                <a:lnTo>
                  <a:pt x="2693661" y="3607604"/>
                </a:lnTo>
                <a:lnTo>
                  <a:pt x="50680" y="0"/>
                </a:lnTo>
                <a:close/>
              </a:path>
            </a:pathLst>
          </a:custGeom>
          <a:solidFill>
            <a:srgbClr val="E945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774663" y="532425"/>
            <a:ext cx="6856730" cy="10776585"/>
            <a:chOff x="6774663" y="532425"/>
            <a:chExt cx="6856730" cy="10776585"/>
          </a:xfrm>
        </p:grpSpPr>
        <p:sp>
          <p:nvSpPr>
            <p:cNvPr id="6" name="object 6"/>
            <p:cNvSpPr/>
            <p:nvPr/>
          </p:nvSpPr>
          <p:spPr>
            <a:xfrm>
              <a:off x="11729441" y="3786306"/>
              <a:ext cx="1901825" cy="1453515"/>
            </a:xfrm>
            <a:custGeom>
              <a:avLst/>
              <a:gdLst/>
              <a:ahLst/>
              <a:cxnLst/>
              <a:rect l="l" t="t" r="r" b="b"/>
              <a:pathLst>
                <a:path w="1901825" h="1453514">
                  <a:moveTo>
                    <a:pt x="1863817" y="0"/>
                  </a:moveTo>
                  <a:lnTo>
                    <a:pt x="0" y="1403098"/>
                  </a:lnTo>
                  <a:lnTo>
                    <a:pt x="37785" y="1453291"/>
                  </a:lnTo>
                  <a:lnTo>
                    <a:pt x="1901602" y="50192"/>
                  </a:lnTo>
                  <a:lnTo>
                    <a:pt x="1863817" y="0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4663" y="532425"/>
              <a:ext cx="5476273" cy="1077613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3203786" y="2711959"/>
            <a:ext cx="6900545" cy="8596630"/>
            <a:chOff x="13203786" y="2711959"/>
            <a:chExt cx="6900545" cy="8596630"/>
          </a:xfrm>
        </p:grpSpPr>
        <p:sp>
          <p:nvSpPr>
            <p:cNvPr id="9" name="object 9"/>
            <p:cNvSpPr/>
            <p:nvPr/>
          </p:nvSpPr>
          <p:spPr>
            <a:xfrm>
              <a:off x="18773072" y="4867646"/>
              <a:ext cx="1331595" cy="1343025"/>
            </a:xfrm>
            <a:custGeom>
              <a:avLst/>
              <a:gdLst/>
              <a:ahLst/>
              <a:cxnLst/>
              <a:rect l="l" t="t" r="r" b="b"/>
              <a:pathLst>
                <a:path w="1331594" h="1343025">
                  <a:moveTo>
                    <a:pt x="44334" y="0"/>
                  </a:moveTo>
                  <a:lnTo>
                    <a:pt x="0" y="44513"/>
                  </a:lnTo>
                  <a:lnTo>
                    <a:pt x="1303625" y="1342903"/>
                  </a:lnTo>
                  <a:lnTo>
                    <a:pt x="1331027" y="1315390"/>
                  </a:lnTo>
                  <a:lnTo>
                    <a:pt x="1331027" y="1281525"/>
                  </a:lnTo>
                  <a:lnTo>
                    <a:pt x="44334" y="0"/>
                  </a:lnTo>
                  <a:close/>
                </a:path>
              </a:pathLst>
            </a:custGeom>
            <a:solidFill>
              <a:srgbClr val="E945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3786" y="2711959"/>
              <a:ext cx="5847080" cy="859659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7143" y="5992487"/>
            <a:ext cx="2052401" cy="1874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Personalizzato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1" baseType="lpstr"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cp:lastModifiedBy>READYTOUSE</cp:lastModifiedBy>
  <cp:revision>1</cp:revision>
  <dcterms:created xsi:type="dcterms:W3CDTF">2024-03-22T05:25:03Z</dcterms:created>
  <dcterms:modified xsi:type="dcterms:W3CDTF">2024-03-22T05:50:03Z</dcterms:modified>
</cp:coreProperties>
</file>